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48" r:id="rId1"/>
  </p:sldMasterIdLst>
  <p:notesMasterIdLst>
    <p:notesMasterId r:id="rId32"/>
  </p:notesMasterIdLst>
  <p:sldIdLst>
    <p:sldId id="262" r:id="rId2"/>
    <p:sldId id="841" r:id="rId3"/>
    <p:sldId id="842" r:id="rId4"/>
    <p:sldId id="843" r:id="rId5"/>
    <p:sldId id="481" r:id="rId6"/>
    <p:sldId id="480" r:id="rId7"/>
    <p:sldId id="572" r:id="rId8"/>
    <p:sldId id="765" r:id="rId9"/>
    <p:sldId id="478" r:id="rId10"/>
    <p:sldId id="488" r:id="rId11"/>
    <p:sldId id="852" r:id="rId12"/>
    <p:sldId id="541" r:id="rId13"/>
    <p:sldId id="552" r:id="rId14"/>
    <p:sldId id="848" r:id="rId15"/>
    <p:sldId id="844" r:id="rId16"/>
    <p:sldId id="332" r:id="rId17"/>
    <p:sldId id="553" r:id="rId18"/>
    <p:sldId id="569" r:id="rId19"/>
    <p:sldId id="470" r:id="rId20"/>
    <p:sldId id="851" r:id="rId21"/>
    <p:sldId id="845" r:id="rId22"/>
    <p:sldId id="482" r:id="rId23"/>
    <p:sldId id="853" r:id="rId24"/>
    <p:sldId id="854" r:id="rId25"/>
    <p:sldId id="855" r:id="rId26"/>
    <p:sldId id="516" r:id="rId27"/>
    <p:sldId id="498" r:id="rId28"/>
    <p:sldId id="846" r:id="rId29"/>
    <p:sldId id="1074" r:id="rId30"/>
    <p:sldId id="323" r:id="rId31"/>
  </p:sldIdLst>
  <p:sldSz cx="9144000" cy="5143500" type="screen16x9"/>
  <p:notesSz cx="6735763" cy="9866313"/>
  <p:custDataLst>
    <p:tags r:id="rId33"/>
  </p:custDataLst>
  <p:defaultTextStyle>
    <a:defPPr>
      <a:defRPr lang="en-US"/>
    </a:defPPr>
    <a:lvl1pPr marL="0" algn="l" defTabSz="816174" rtl="0" eaLnBrk="1" latinLnBrk="0" hangingPunct="1">
      <a:defRPr sz="1643" kern="1200">
        <a:solidFill>
          <a:schemeClr val="tx1"/>
        </a:solidFill>
        <a:latin typeface="+mn-lt"/>
        <a:ea typeface="+mn-ea"/>
        <a:cs typeface="+mn-cs"/>
      </a:defRPr>
    </a:lvl1pPr>
    <a:lvl2pPr marL="408087" algn="l" defTabSz="816174" rtl="0" eaLnBrk="1" latinLnBrk="0" hangingPunct="1">
      <a:defRPr sz="1643" kern="1200">
        <a:solidFill>
          <a:schemeClr val="tx1"/>
        </a:solidFill>
        <a:latin typeface="+mn-lt"/>
        <a:ea typeface="+mn-ea"/>
        <a:cs typeface="+mn-cs"/>
      </a:defRPr>
    </a:lvl2pPr>
    <a:lvl3pPr marL="816174" algn="l" defTabSz="816174" rtl="0" eaLnBrk="1" latinLnBrk="0" hangingPunct="1">
      <a:defRPr sz="1643" kern="1200">
        <a:solidFill>
          <a:schemeClr val="tx1"/>
        </a:solidFill>
        <a:latin typeface="+mn-lt"/>
        <a:ea typeface="+mn-ea"/>
        <a:cs typeface="+mn-cs"/>
      </a:defRPr>
    </a:lvl3pPr>
    <a:lvl4pPr marL="1224259" algn="l" defTabSz="816174" rtl="0" eaLnBrk="1" latinLnBrk="0" hangingPunct="1">
      <a:defRPr sz="1643" kern="1200">
        <a:solidFill>
          <a:schemeClr val="tx1"/>
        </a:solidFill>
        <a:latin typeface="+mn-lt"/>
        <a:ea typeface="+mn-ea"/>
        <a:cs typeface="+mn-cs"/>
      </a:defRPr>
    </a:lvl4pPr>
    <a:lvl5pPr marL="1632346" algn="l" defTabSz="816174" rtl="0" eaLnBrk="1" latinLnBrk="0" hangingPunct="1">
      <a:defRPr sz="1643" kern="1200">
        <a:solidFill>
          <a:schemeClr val="tx1"/>
        </a:solidFill>
        <a:latin typeface="+mn-lt"/>
        <a:ea typeface="+mn-ea"/>
        <a:cs typeface="+mn-cs"/>
      </a:defRPr>
    </a:lvl5pPr>
    <a:lvl6pPr marL="2040432" algn="l" defTabSz="816174" rtl="0" eaLnBrk="1" latinLnBrk="0" hangingPunct="1">
      <a:defRPr sz="1643" kern="1200">
        <a:solidFill>
          <a:schemeClr val="tx1"/>
        </a:solidFill>
        <a:latin typeface="+mn-lt"/>
        <a:ea typeface="+mn-ea"/>
        <a:cs typeface="+mn-cs"/>
      </a:defRPr>
    </a:lvl6pPr>
    <a:lvl7pPr marL="2448519" algn="l" defTabSz="816174" rtl="0" eaLnBrk="1" latinLnBrk="0" hangingPunct="1">
      <a:defRPr sz="1643" kern="1200">
        <a:solidFill>
          <a:schemeClr val="tx1"/>
        </a:solidFill>
        <a:latin typeface="+mn-lt"/>
        <a:ea typeface="+mn-ea"/>
        <a:cs typeface="+mn-cs"/>
      </a:defRPr>
    </a:lvl7pPr>
    <a:lvl8pPr marL="2856606" algn="l" defTabSz="816174" rtl="0" eaLnBrk="1" latinLnBrk="0" hangingPunct="1">
      <a:defRPr sz="1643" kern="1200">
        <a:solidFill>
          <a:schemeClr val="tx1"/>
        </a:solidFill>
        <a:latin typeface="+mn-lt"/>
        <a:ea typeface="+mn-ea"/>
        <a:cs typeface="+mn-cs"/>
      </a:defRPr>
    </a:lvl8pPr>
    <a:lvl9pPr marL="3264693" algn="l" defTabSz="816174" rtl="0" eaLnBrk="1" latinLnBrk="0" hangingPunct="1">
      <a:defRPr sz="1643"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userDrawn="1">
          <p15:clr>
            <a:srgbClr val="A4A3A4"/>
          </p15:clr>
        </p15:guide>
        <p15:guide id="2" pos="288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9D9D9"/>
    <a:srgbClr val="FFFFCA"/>
    <a:srgbClr val="A6A6A6"/>
    <a:srgbClr val="575757"/>
    <a:srgbClr val="7F7F7F"/>
    <a:srgbClr val="595959"/>
    <a:srgbClr val="262626"/>
    <a:srgbClr val="575661"/>
    <a:srgbClr val="313131"/>
    <a:srgbClr val="C9DD0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中間スタイル 2 - アクセント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21E4AEA4-8DFA-4A89-87EB-49C32662AFE0}" styleName="中間スタイル 2 - アクセント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3542" autoAdjust="0"/>
    <p:restoredTop sz="90748" autoAdjust="0"/>
  </p:normalViewPr>
  <p:slideViewPr>
    <p:cSldViewPr showGuides="1">
      <p:cViewPr varScale="1">
        <p:scale>
          <a:sx n="154" d="100"/>
          <a:sy n="154" d="100"/>
        </p:scale>
        <p:origin x="1112" y="192"/>
      </p:cViewPr>
      <p:guideLst>
        <p:guide orient="horz" pos="1620"/>
        <p:guide pos="2880"/>
      </p:guideLst>
    </p:cSldViewPr>
  </p:slideViewPr>
  <p:notesTextViewPr>
    <p:cViewPr>
      <p:scale>
        <a:sx n="100" d="100"/>
        <a:sy n="100" d="100"/>
      </p:scale>
      <p:origin x="0" y="0"/>
    </p:cViewPr>
  </p:notesTextViewPr>
  <p:sorterViewPr>
    <p:cViewPr>
      <p:scale>
        <a:sx n="245" d="100"/>
        <a:sy n="245" d="100"/>
      </p:scale>
      <p:origin x="0" y="-4424"/>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gs" Target="tags/tag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notesMaster" Target="notesMasters/notesMaster1.xml"/><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viewProps" Target="viewProps.xml"/><Relationship Id="rId8" Type="http://schemas.openxmlformats.org/officeDocument/2006/relationships/slide" Target="slides/slide7.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0"/>
            <a:ext cx="2918830" cy="493316"/>
          </a:xfrm>
          <a:prstGeom prst="rect">
            <a:avLst/>
          </a:prstGeom>
        </p:spPr>
        <p:txBody>
          <a:bodyPr vert="horz" lIns="94858" tIns="47429" rIns="94858" bIns="47429" rtlCol="0"/>
          <a:lstStyle>
            <a:lvl1pPr algn="l">
              <a:defRPr sz="1200" b="0" i="0">
                <a:latin typeface="Meiryo UI Regular"/>
              </a:defRPr>
            </a:lvl1pPr>
          </a:lstStyle>
          <a:p>
            <a:endParaRPr lang="en-GB" dirty="0"/>
          </a:p>
        </p:txBody>
      </p:sp>
      <p:sp>
        <p:nvSpPr>
          <p:cNvPr id="3" name="Date Placeholder 2"/>
          <p:cNvSpPr>
            <a:spLocks noGrp="1"/>
          </p:cNvSpPr>
          <p:nvPr>
            <p:ph type="dt" idx="1"/>
          </p:nvPr>
        </p:nvSpPr>
        <p:spPr>
          <a:xfrm>
            <a:off x="3815374" y="0"/>
            <a:ext cx="2918830" cy="493316"/>
          </a:xfrm>
          <a:prstGeom prst="rect">
            <a:avLst/>
          </a:prstGeom>
        </p:spPr>
        <p:txBody>
          <a:bodyPr vert="horz" lIns="94858" tIns="47429" rIns="94858" bIns="47429" rtlCol="0"/>
          <a:lstStyle>
            <a:lvl1pPr algn="r">
              <a:defRPr sz="1200" b="0" i="0">
                <a:latin typeface="Meiryo UI Regular"/>
              </a:defRPr>
            </a:lvl1pPr>
          </a:lstStyle>
          <a:p>
            <a:fld id="{0BA5BBE4-AEA3-489A-A28E-0C2FAF2506E3}" type="datetimeFigureOut">
              <a:rPr lang="en-US" smtClean="0"/>
              <a:pPr/>
              <a:t>2/24/21</a:t>
            </a:fld>
            <a:endParaRPr lang="en-GB" dirty="0"/>
          </a:p>
        </p:txBody>
      </p:sp>
      <p:sp>
        <p:nvSpPr>
          <p:cNvPr id="4" name="Slide Image Placeholder 3"/>
          <p:cNvSpPr>
            <a:spLocks noGrp="1" noRot="1" noChangeAspect="1"/>
          </p:cNvSpPr>
          <p:nvPr>
            <p:ph type="sldImg" idx="2"/>
          </p:nvPr>
        </p:nvSpPr>
        <p:spPr>
          <a:xfrm>
            <a:off x="80963" y="741363"/>
            <a:ext cx="6573837" cy="3698875"/>
          </a:xfrm>
          <a:prstGeom prst="rect">
            <a:avLst/>
          </a:prstGeom>
          <a:noFill/>
          <a:ln w="12700">
            <a:solidFill>
              <a:prstClr val="black"/>
            </a:solidFill>
          </a:ln>
        </p:spPr>
        <p:txBody>
          <a:bodyPr vert="horz" lIns="94858" tIns="47429" rIns="94858" bIns="47429" rtlCol="0" anchor="ctr"/>
          <a:lstStyle/>
          <a:p>
            <a:endParaRPr lang="en-GB" dirty="0"/>
          </a:p>
        </p:txBody>
      </p:sp>
      <p:sp>
        <p:nvSpPr>
          <p:cNvPr id="5" name="Notes Placeholder 4"/>
          <p:cNvSpPr>
            <a:spLocks noGrp="1"/>
          </p:cNvSpPr>
          <p:nvPr>
            <p:ph type="body" sz="quarter" idx="3"/>
          </p:nvPr>
        </p:nvSpPr>
        <p:spPr>
          <a:xfrm>
            <a:off x="673577" y="4686499"/>
            <a:ext cx="5388610" cy="4439841"/>
          </a:xfrm>
          <a:prstGeom prst="rect">
            <a:avLst/>
          </a:prstGeom>
        </p:spPr>
        <p:txBody>
          <a:bodyPr vert="horz" lIns="94858" tIns="47429" rIns="94858" bIns="47429"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6" name="Footer Placeholder 5"/>
          <p:cNvSpPr>
            <a:spLocks noGrp="1"/>
          </p:cNvSpPr>
          <p:nvPr>
            <p:ph type="ftr" sz="quarter" idx="4"/>
          </p:nvPr>
        </p:nvSpPr>
        <p:spPr>
          <a:xfrm>
            <a:off x="1" y="9371285"/>
            <a:ext cx="2918830" cy="493316"/>
          </a:xfrm>
          <a:prstGeom prst="rect">
            <a:avLst/>
          </a:prstGeom>
        </p:spPr>
        <p:txBody>
          <a:bodyPr vert="horz" lIns="94858" tIns="47429" rIns="94858" bIns="47429" rtlCol="0" anchor="b"/>
          <a:lstStyle>
            <a:lvl1pPr algn="l">
              <a:defRPr sz="1200" b="0" i="0">
                <a:latin typeface="Meiryo UI Regular"/>
              </a:defRPr>
            </a:lvl1pPr>
          </a:lstStyle>
          <a:p>
            <a:endParaRPr lang="en-GB" dirty="0"/>
          </a:p>
        </p:txBody>
      </p:sp>
      <p:sp>
        <p:nvSpPr>
          <p:cNvPr id="7" name="Slide Number Placeholder 6"/>
          <p:cNvSpPr>
            <a:spLocks noGrp="1"/>
          </p:cNvSpPr>
          <p:nvPr>
            <p:ph type="sldNum" sz="quarter" idx="5"/>
          </p:nvPr>
        </p:nvSpPr>
        <p:spPr>
          <a:xfrm>
            <a:off x="3815374" y="9371285"/>
            <a:ext cx="2918830" cy="493316"/>
          </a:xfrm>
          <a:prstGeom prst="rect">
            <a:avLst/>
          </a:prstGeom>
        </p:spPr>
        <p:txBody>
          <a:bodyPr vert="horz" lIns="94858" tIns="47429" rIns="94858" bIns="47429" rtlCol="0" anchor="b"/>
          <a:lstStyle>
            <a:lvl1pPr algn="r">
              <a:defRPr sz="1200" b="0" i="0">
                <a:latin typeface="Meiryo UI Regular"/>
              </a:defRPr>
            </a:lvl1pPr>
          </a:lstStyle>
          <a:p>
            <a:fld id="{C0F4A2C8-6C88-4E71-83EE-698B9D4FE22F}" type="slidenum">
              <a:rPr lang="en-GB" smtClean="0"/>
              <a:pPr/>
              <a:t>‹#›</a:t>
            </a:fld>
            <a:endParaRPr lang="en-GB" dirty="0"/>
          </a:p>
        </p:txBody>
      </p:sp>
    </p:spTree>
    <p:extLst>
      <p:ext uri="{BB962C8B-B14F-4D97-AF65-F5344CB8AC3E}">
        <p14:creationId xmlns:p14="http://schemas.microsoft.com/office/powerpoint/2010/main" val="691676732"/>
      </p:ext>
    </p:extLst>
  </p:cSld>
  <p:clrMap bg1="lt1" tx1="dk1" bg2="lt2" tx2="dk2" accent1="accent1" accent2="accent2" accent3="accent3" accent4="accent4" accent5="accent5" accent6="accent6" hlink="hlink" folHlink="folHlink"/>
  <p:notesStyle>
    <a:lvl1pPr marL="0" algn="l" defTabSz="816174" rtl="0" eaLnBrk="1" latinLnBrk="0" hangingPunct="1">
      <a:defRPr sz="1096" b="0" i="0" kern="1200">
        <a:solidFill>
          <a:schemeClr val="tx1"/>
        </a:solidFill>
        <a:latin typeface="Meiryo UI Regular"/>
        <a:ea typeface="+mn-ea"/>
        <a:cs typeface="+mn-cs"/>
      </a:defRPr>
    </a:lvl1pPr>
    <a:lvl2pPr marL="408087" algn="l" defTabSz="816174" rtl="0" eaLnBrk="1" latinLnBrk="0" hangingPunct="1">
      <a:defRPr sz="1096" b="0" i="0" kern="1200">
        <a:solidFill>
          <a:schemeClr val="tx1"/>
        </a:solidFill>
        <a:latin typeface="Meiryo UI Regular"/>
        <a:ea typeface="+mn-ea"/>
        <a:cs typeface="+mn-cs"/>
      </a:defRPr>
    </a:lvl2pPr>
    <a:lvl3pPr marL="816174" algn="l" defTabSz="816174" rtl="0" eaLnBrk="1" latinLnBrk="0" hangingPunct="1">
      <a:defRPr sz="1096" b="0" i="0" kern="1200">
        <a:solidFill>
          <a:schemeClr val="tx1"/>
        </a:solidFill>
        <a:latin typeface="Meiryo UI Regular"/>
        <a:ea typeface="+mn-ea"/>
        <a:cs typeface="+mn-cs"/>
      </a:defRPr>
    </a:lvl3pPr>
    <a:lvl4pPr marL="1224259" algn="l" defTabSz="816174" rtl="0" eaLnBrk="1" latinLnBrk="0" hangingPunct="1">
      <a:defRPr sz="1096" b="0" i="0" kern="1200">
        <a:solidFill>
          <a:schemeClr val="tx1"/>
        </a:solidFill>
        <a:latin typeface="Meiryo UI Regular"/>
        <a:ea typeface="+mn-ea"/>
        <a:cs typeface="+mn-cs"/>
      </a:defRPr>
    </a:lvl4pPr>
    <a:lvl5pPr marL="1632346" algn="l" defTabSz="816174" rtl="0" eaLnBrk="1" latinLnBrk="0" hangingPunct="1">
      <a:defRPr sz="1096" b="0" i="0" kern="1200">
        <a:solidFill>
          <a:schemeClr val="tx1"/>
        </a:solidFill>
        <a:latin typeface="Meiryo UI Regular"/>
        <a:ea typeface="+mn-ea"/>
        <a:cs typeface="+mn-cs"/>
      </a:defRPr>
    </a:lvl5pPr>
    <a:lvl6pPr marL="2040432" algn="l" defTabSz="816174" rtl="0" eaLnBrk="1" latinLnBrk="0" hangingPunct="1">
      <a:defRPr sz="1096" kern="1200">
        <a:solidFill>
          <a:schemeClr val="tx1"/>
        </a:solidFill>
        <a:latin typeface="+mn-lt"/>
        <a:ea typeface="+mn-ea"/>
        <a:cs typeface="+mn-cs"/>
      </a:defRPr>
    </a:lvl6pPr>
    <a:lvl7pPr marL="2448519" algn="l" defTabSz="816174" rtl="0" eaLnBrk="1" latinLnBrk="0" hangingPunct="1">
      <a:defRPr sz="1096" kern="1200">
        <a:solidFill>
          <a:schemeClr val="tx1"/>
        </a:solidFill>
        <a:latin typeface="+mn-lt"/>
        <a:ea typeface="+mn-ea"/>
        <a:cs typeface="+mn-cs"/>
      </a:defRPr>
    </a:lvl7pPr>
    <a:lvl8pPr marL="2856606" algn="l" defTabSz="816174" rtl="0" eaLnBrk="1" latinLnBrk="0" hangingPunct="1">
      <a:defRPr sz="1096" kern="1200">
        <a:solidFill>
          <a:schemeClr val="tx1"/>
        </a:solidFill>
        <a:latin typeface="+mn-lt"/>
        <a:ea typeface="+mn-ea"/>
        <a:cs typeface="+mn-cs"/>
      </a:defRPr>
    </a:lvl8pPr>
    <a:lvl9pPr marL="3264693" algn="l" defTabSz="816174" rtl="0" eaLnBrk="1" latinLnBrk="0" hangingPunct="1">
      <a:defRPr sz="1096"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C0F4A2C8-6C88-4E71-83EE-698B9D4FE22F}" type="slidenum">
              <a:rPr lang="en-GB" smtClean="0"/>
              <a:pPr/>
              <a:t>1</a:t>
            </a:fld>
            <a:endParaRPr lang="en-GB" dirty="0"/>
          </a:p>
        </p:txBody>
      </p:sp>
    </p:spTree>
    <p:extLst>
      <p:ext uri="{BB962C8B-B14F-4D97-AF65-F5344CB8AC3E}">
        <p14:creationId xmlns:p14="http://schemas.microsoft.com/office/powerpoint/2010/main" val="46984545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C0F4A2C8-6C88-4E71-83EE-698B9D4FE22F}" type="slidenum">
              <a:rPr lang="en-GB" smtClean="0"/>
              <a:pPr/>
              <a:t>5</a:t>
            </a:fld>
            <a:endParaRPr lang="en-GB" dirty="0"/>
          </a:p>
        </p:txBody>
      </p:sp>
    </p:spTree>
    <p:extLst>
      <p:ext uri="{BB962C8B-B14F-4D97-AF65-F5344CB8AC3E}">
        <p14:creationId xmlns:p14="http://schemas.microsoft.com/office/powerpoint/2010/main" val="12669404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C0F4A2C8-6C88-4E71-83EE-698B9D4FE22F}" type="slidenum">
              <a:rPr lang="en-GB" smtClean="0"/>
              <a:pPr/>
              <a:t>18</a:t>
            </a:fld>
            <a:endParaRPr lang="en-GB" dirty="0"/>
          </a:p>
        </p:txBody>
      </p:sp>
    </p:spTree>
    <p:extLst>
      <p:ext uri="{BB962C8B-B14F-4D97-AF65-F5344CB8AC3E}">
        <p14:creationId xmlns:p14="http://schemas.microsoft.com/office/powerpoint/2010/main" val="766360486"/>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tiff"/><Relationship Id="rId2" Type="http://schemas.openxmlformats.org/officeDocument/2006/relationships/image" Target="../media/image1.tif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tiff"/><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1">
    <p:bg>
      <p:bgPr>
        <a:solidFill>
          <a:schemeClr val="accent4"/>
        </a:solidFill>
        <a:effectLst/>
      </p:bgPr>
    </p:bg>
    <p:spTree>
      <p:nvGrpSpPr>
        <p:cNvPr id="1" name=""/>
        <p:cNvGrpSpPr/>
        <p:nvPr/>
      </p:nvGrpSpPr>
      <p:grpSpPr>
        <a:xfrm>
          <a:off x="0" y="0"/>
          <a:ext cx="0" cy="0"/>
          <a:chOff x="0" y="0"/>
          <a:chExt cx="0" cy="0"/>
        </a:xfrm>
      </p:grpSpPr>
      <p:pic>
        <p:nvPicPr>
          <p:cNvPr id="4" name="図 3">
            <a:extLst>
              <a:ext uri="{FF2B5EF4-FFF2-40B4-BE49-F238E27FC236}">
                <a16:creationId xmlns:a16="http://schemas.microsoft.com/office/drawing/2014/main" id="{B6890D60-1136-6F44-80D9-5C1A6F1DD324}"/>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721451"/>
            <a:ext cx="9144000" cy="3700598"/>
          </a:xfrm>
          <a:prstGeom prst="rect">
            <a:avLst/>
          </a:prstGeom>
        </p:spPr>
      </p:pic>
      <p:sp>
        <p:nvSpPr>
          <p:cNvPr id="14" name="Slide Number Placeholder 7"/>
          <p:cNvSpPr>
            <a:spLocks noGrp="1"/>
          </p:cNvSpPr>
          <p:nvPr>
            <p:ph type="sldNum" sz="quarter" idx="4"/>
          </p:nvPr>
        </p:nvSpPr>
        <p:spPr>
          <a:xfrm>
            <a:off x="7971996" y="4709940"/>
            <a:ext cx="792088" cy="189000"/>
          </a:xfrm>
          <a:prstGeom prst="rect">
            <a:avLst/>
          </a:prstGeom>
        </p:spPr>
        <p:txBody>
          <a:bodyPr vert="horz" lIns="0" tIns="0" rIns="0" bIns="0" rtlCol="0" anchor="ctr" anchorCtr="0"/>
          <a:lstStyle>
            <a:lvl1pPr algn="r">
              <a:defRPr sz="612" b="0">
                <a:solidFill>
                  <a:schemeClr val="tx2"/>
                </a:solidFill>
              </a:defRPr>
            </a:lvl1pPr>
          </a:lstStyle>
          <a:p>
            <a:fld id="{95CC1D26-A9BD-4BDE-BDD9-08EDBAE96860}" type="slidenum">
              <a:rPr lang="en-GB" smtClean="0"/>
              <a:pPr/>
              <a:t>‹#›</a:t>
            </a:fld>
            <a:endParaRPr lang="en-GB" dirty="0"/>
          </a:p>
        </p:txBody>
      </p:sp>
      <p:sp>
        <p:nvSpPr>
          <p:cNvPr id="15" name="テキスト プレースホルダー 14">
            <a:extLst>
              <a:ext uri="{FF2B5EF4-FFF2-40B4-BE49-F238E27FC236}">
                <a16:creationId xmlns:a16="http://schemas.microsoft.com/office/drawing/2014/main" id="{5566F693-1783-804C-BBC2-574814C89A3D}"/>
              </a:ext>
            </a:extLst>
          </p:cNvPr>
          <p:cNvSpPr>
            <a:spLocks noGrp="1"/>
          </p:cNvSpPr>
          <p:nvPr>
            <p:ph type="body" sz="quarter" idx="10"/>
          </p:nvPr>
        </p:nvSpPr>
        <p:spPr>
          <a:xfrm>
            <a:off x="370112" y="200896"/>
            <a:ext cx="8393970" cy="431209"/>
          </a:xfrm>
        </p:spPr>
        <p:txBody>
          <a:bodyPr>
            <a:noAutofit/>
          </a:bodyPr>
          <a:lstStyle>
            <a:lvl1pPr marL="0" indent="0">
              <a:spcBef>
                <a:spcPts val="115"/>
              </a:spcBef>
              <a:buNone/>
              <a:defRPr sz="2449" b="1">
                <a:latin typeface="Meiryo UI" panose="020B0604030504040204" pitchFamily="34" charset="-128"/>
                <a:ea typeface="Meiryo UI" panose="020B0604030504040204" pitchFamily="34" charset="-128"/>
              </a:defRPr>
            </a:lvl1pPr>
          </a:lstStyle>
          <a:p>
            <a:r>
              <a:rPr kumimoji="1" lang="ja-JP" altLang="en-US"/>
              <a:t>マスター テキストの書式設定</a:t>
            </a:r>
            <a:endParaRPr kumimoji="1" lang="en-US" altLang="ja-JP" dirty="0"/>
          </a:p>
        </p:txBody>
      </p:sp>
      <p:sp>
        <p:nvSpPr>
          <p:cNvPr id="16" name="テキスト ボックス 15">
            <a:extLst>
              <a:ext uri="{FF2B5EF4-FFF2-40B4-BE49-F238E27FC236}">
                <a16:creationId xmlns:a16="http://schemas.microsoft.com/office/drawing/2014/main" id="{044B9D1E-6526-5F41-9F51-9CC2EAE7439E}"/>
              </a:ext>
            </a:extLst>
          </p:cNvPr>
          <p:cNvSpPr txBox="1"/>
          <p:nvPr userDrawn="1"/>
        </p:nvSpPr>
        <p:spPr>
          <a:xfrm>
            <a:off x="233772" y="4727001"/>
            <a:ext cx="8530309" cy="186526"/>
          </a:xfrm>
          <a:prstGeom prst="rect">
            <a:avLst/>
          </a:prstGeom>
          <a:noFill/>
        </p:spPr>
        <p:txBody>
          <a:bodyPr wrap="square" rtlCol="0">
            <a:spAutoFit/>
          </a:bodyPr>
          <a:lstStyle/>
          <a:p>
            <a:pPr algn="ctr"/>
            <a:r>
              <a:rPr lang="en-GB" altLang="ja-JP" sz="612" b="1" dirty="0">
                <a:solidFill>
                  <a:schemeClr val="tx1"/>
                </a:solidFill>
                <a:latin typeface="Meiryo UI" panose="020B0604030504040204" pitchFamily="34" charset="-128"/>
                <a:ea typeface="Meiryo UI" panose="020B0604030504040204" pitchFamily="34" charset="-128"/>
              </a:rPr>
              <a:t>Copyrights 2020 Worklog, Inc.</a:t>
            </a:r>
          </a:p>
        </p:txBody>
      </p:sp>
      <p:sp>
        <p:nvSpPr>
          <p:cNvPr id="13" name="Title 1">
            <a:extLst>
              <a:ext uri="{FF2B5EF4-FFF2-40B4-BE49-F238E27FC236}">
                <a16:creationId xmlns:a16="http://schemas.microsoft.com/office/drawing/2014/main" id="{04CDE04B-C62A-7842-976B-BE0E23C5571A}"/>
              </a:ext>
            </a:extLst>
          </p:cNvPr>
          <p:cNvSpPr>
            <a:spLocks noGrp="1"/>
          </p:cNvSpPr>
          <p:nvPr>
            <p:ph type="ctrTitle"/>
          </p:nvPr>
        </p:nvSpPr>
        <p:spPr>
          <a:xfrm>
            <a:off x="370114" y="1304938"/>
            <a:ext cx="8393970" cy="2035045"/>
          </a:xfrm>
        </p:spPr>
        <p:txBody>
          <a:bodyPr anchor="ctr">
            <a:noAutofit/>
          </a:bodyPr>
          <a:lstStyle>
            <a:lvl1pPr algn="ctr">
              <a:defRPr sz="3265" b="1" i="0">
                <a:solidFill>
                  <a:schemeClr val="accent3"/>
                </a:solidFill>
                <a:latin typeface="Meiryo UI" panose="020B0604030504040204" pitchFamily="34" charset="-128"/>
                <a:ea typeface="Meiryo UI" panose="020B0604030504040204" pitchFamily="34" charset="-128"/>
              </a:defRPr>
            </a:lvl1pPr>
          </a:lstStyle>
          <a:p>
            <a:r>
              <a:rPr lang="ja-JP" altLang="en-US"/>
              <a:t>マスター タイトルの書式設定</a:t>
            </a:r>
            <a:endParaRPr lang="en-GB" dirty="0"/>
          </a:p>
        </p:txBody>
      </p:sp>
      <p:pic>
        <p:nvPicPr>
          <p:cNvPr id="2" name="図 1">
            <a:extLst>
              <a:ext uri="{FF2B5EF4-FFF2-40B4-BE49-F238E27FC236}">
                <a16:creationId xmlns:a16="http://schemas.microsoft.com/office/drawing/2014/main" id="{6078CCAC-5C27-2A44-9137-17872BBDA165}"/>
              </a:ext>
            </a:extLst>
          </p:cNvPr>
          <p:cNvPicPr>
            <a:picLocks noChangeAspect="1"/>
          </p:cNvPicPr>
          <p:nvPr userDrawn="1"/>
        </p:nvPicPr>
        <p:blipFill>
          <a:blip r:embed="rId3"/>
          <a:stretch>
            <a:fillRect/>
          </a:stretch>
        </p:blipFill>
        <p:spPr>
          <a:xfrm>
            <a:off x="3685758" y="3932321"/>
            <a:ext cx="1772484" cy="535090"/>
          </a:xfrm>
          <a:prstGeom prst="rect">
            <a:avLst/>
          </a:prstGeom>
        </p:spPr>
      </p:pic>
    </p:spTree>
    <p:extLst>
      <p:ext uri="{BB962C8B-B14F-4D97-AF65-F5344CB8AC3E}">
        <p14:creationId xmlns:p14="http://schemas.microsoft.com/office/powerpoint/2010/main" val="1996334289"/>
      </p:ext>
    </p:extLst>
  </p:cSld>
  <p:clrMapOvr>
    <a:masterClrMapping/>
  </p:clrMapOvr>
  <p:transition>
    <p:fade/>
  </p:transition>
  <p:extLst>
    <p:ext uri="{DCECCB84-F9BA-43D5-87BE-67443E8EF086}">
      <p15:sldGuideLst xmlns:p15="http://schemas.microsoft.com/office/powerpoint/2012/main">
        <p15:guide id="1" orient="horz" pos="1620">
          <p15:clr>
            <a:srgbClr val="FBAE40"/>
          </p15:clr>
        </p15:guide>
        <p15:guide id="2" pos="288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and Content 1">
    <p:spTree>
      <p:nvGrpSpPr>
        <p:cNvPr id="1" name=""/>
        <p:cNvGrpSpPr/>
        <p:nvPr/>
      </p:nvGrpSpPr>
      <p:grpSpPr>
        <a:xfrm>
          <a:off x="0" y="0"/>
          <a:ext cx="0" cy="0"/>
          <a:chOff x="0" y="0"/>
          <a:chExt cx="0" cy="0"/>
        </a:xfrm>
      </p:grpSpPr>
      <p:pic>
        <p:nvPicPr>
          <p:cNvPr id="17" name="グラフィックス 16">
            <a:extLst>
              <a:ext uri="{FF2B5EF4-FFF2-40B4-BE49-F238E27FC236}">
                <a16:creationId xmlns:a16="http://schemas.microsoft.com/office/drawing/2014/main" id="{033F6AB7-8459-2E46-8F6C-6101E0738270}"/>
              </a:ext>
            </a:extLst>
          </p:cNvPr>
          <p:cNvPicPr>
            <a:picLocks noChangeAspect="1"/>
          </p:cNvPicPr>
          <p:nvPr userDrawn="1"/>
        </p:nvPicPr>
        <p:blipFill rotWithShape="1">
          <a:blip r:embed="rId2">
            <a:extLst>
              <a:ext uri="{96DAC541-7B7A-43D3-8B79-37D633B846F1}">
                <asvg:svgBlip xmlns:asvg="http://schemas.microsoft.com/office/drawing/2016/SVG/main" r:embed="rId3"/>
              </a:ext>
            </a:extLst>
          </a:blip>
          <a:srcRect l="41993" r="42297" b="50702"/>
          <a:stretch/>
        </p:blipFill>
        <p:spPr>
          <a:xfrm>
            <a:off x="210837" y="107636"/>
            <a:ext cx="349377" cy="331389"/>
          </a:xfrm>
          <a:prstGeom prst="rect">
            <a:avLst/>
          </a:prstGeom>
        </p:spPr>
      </p:pic>
      <p:sp>
        <p:nvSpPr>
          <p:cNvPr id="2" name="正方形/長方形 1">
            <a:extLst>
              <a:ext uri="{FF2B5EF4-FFF2-40B4-BE49-F238E27FC236}">
                <a16:creationId xmlns:a16="http://schemas.microsoft.com/office/drawing/2014/main" id="{C7984797-2B3B-5B40-B3A9-5054504B2550}"/>
              </a:ext>
            </a:extLst>
          </p:cNvPr>
          <p:cNvSpPr/>
          <p:nvPr userDrawn="1"/>
        </p:nvSpPr>
        <p:spPr>
          <a:xfrm>
            <a:off x="0" y="4894458"/>
            <a:ext cx="9144000" cy="24904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118"/>
          </a:p>
        </p:txBody>
      </p:sp>
      <p:sp>
        <p:nvSpPr>
          <p:cNvPr id="6" name="Slide Number Placeholder 7"/>
          <p:cNvSpPr>
            <a:spLocks noGrp="1"/>
          </p:cNvSpPr>
          <p:nvPr>
            <p:ph type="sldNum" sz="quarter" idx="4"/>
          </p:nvPr>
        </p:nvSpPr>
        <p:spPr>
          <a:xfrm>
            <a:off x="7971996" y="4924477"/>
            <a:ext cx="792088" cy="189000"/>
          </a:xfrm>
          <a:prstGeom prst="rect">
            <a:avLst/>
          </a:prstGeom>
        </p:spPr>
        <p:txBody>
          <a:bodyPr vert="horz" lIns="0" tIns="0" rIns="0" bIns="0" rtlCol="0" anchor="ctr" anchorCtr="0"/>
          <a:lstStyle>
            <a:lvl1pPr algn="r">
              <a:defRPr sz="612" b="1">
                <a:solidFill>
                  <a:schemeClr val="bg1"/>
                </a:solidFill>
              </a:defRPr>
            </a:lvl1pPr>
          </a:lstStyle>
          <a:p>
            <a:fld id="{95CC1D26-A9BD-4BDE-BDD9-08EDBAE96860}" type="slidenum">
              <a:rPr lang="en-GB" smtClean="0"/>
              <a:pPr/>
              <a:t>‹#›</a:t>
            </a:fld>
            <a:endParaRPr lang="en-GB" dirty="0"/>
          </a:p>
        </p:txBody>
      </p:sp>
      <p:cxnSp>
        <p:nvCxnSpPr>
          <p:cNvPr id="11" name="直線コネクタ 10">
            <a:extLst>
              <a:ext uri="{FF2B5EF4-FFF2-40B4-BE49-F238E27FC236}">
                <a16:creationId xmlns:a16="http://schemas.microsoft.com/office/drawing/2014/main" id="{8DB35E4A-4538-F447-86AA-BFB79A737AFA}"/>
              </a:ext>
            </a:extLst>
          </p:cNvPr>
          <p:cNvCxnSpPr/>
          <p:nvPr userDrawn="1"/>
        </p:nvCxnSpPr>
        <p:spPr>
          <a:xfrm>
            <a:off x="1257855" y="2230047"/>
            <a:ext cx="0" cy="513838"/>
          </a:xfrm>
          <a:prstGeom prst="line">
            <a:avLst/>
          </a:prstGeom>
          <a:ln>
            <a:solidFill>
              <a:schemeClr val="bg1">
                <a:lumMod val="50000"/>
              </a:schemeClr>
            </a:solidFill>
          </a:ln>
        </p:spPr>
        <p:style>
          <a:lnRef idx="1">
            <a:schemeClr val="dk1"/>
          </a:lnRef>
          <a:fillRef idx="0">
            <a:schemeClr val="dk1"/>
          </a:fillRef>
          <a:effectRef idx="0">
            <a:schemeClr val="dk1"/>
          </a:effectRef>
          <a:fontRef idx="minor">
            <a:schemeClr val="tx1"/>
          </a:fontRef>
        </p:style>
      </p:cxnSp>
      <p:sp>
        <p:nvSpPr>
          <p:cNvPr id="12" name="テキスト プレースホルダー 4">
            <a:extLst>
              <a:ext uri="{FF2B5EF4-FFF2-40B4-BE49-F238E27FC236}">
                <a16:creationId xmlns:a16="http://schemas.microsoft.com/office/drawing/2014/main" id="{A0557D4B-3B05-184A-A3FC-C954CCF76D49}"/>
              </a:ext>
            </a:extLst>
          </p:cNvPr>
          <p:cNvSpPr>
            <a:spLocks noGrp="1"/>
          </p:cNvSpPr>
          <p:nvPr>
            <p:ph type="body" sz="quarter" idx="12" hasCustomPrompt="1"/>
          </p:nvPr>
        </p:nvSpPr>
        <p:spPr>
          <a:xfrm>
            <a:off x="282651" y="2274183"/>
            <a:ext cx="1031864" cy="425569"/>
          </a:xfrm>
        </p:spPr>
        <p:txBody>
          <a:bodyPr anchor="ctr">
            <a:normAutofit/>
          </a:bodyPr>
          <a:lstStyle>
            <a:lvl1pPr marL="0" indent="0" algn="ctr">
              <a:buNone/>
              <a:defRPr sz="2177" b="1">
                <a:solidFill>
                  <a:schemeClr val="bg1">
                    <a:lumMod val="50000"/>
                  </a:schemeClr>
                </a:solidFill>
                <a:latin typeface="Meiryo UI" panose="020B0604030504040204" pitchFamily="34" charset="-128"/>
                <a:ea typeface="Meiryo UI" panose="020B0604030504040204" pitchFamily="34" charset="-128"/>
              </a:defRPr>
            </a:lvl1pPr>
            <a:lvl2pPr marL="310971" indent="0">
              <a:buNone/>
              <a:defRPr>
                <a:latin typeface="+mn-ea"/>
                <a:ea typeface="+mn-ea"/>
              </a:defRPr>
            </a:lvl2pPr>
            <a:lvl3pPr marL="621944" indent="0">
              <a:buNone/>
              <a:defRPr>
                <a:latin typeface="+mn-ea"/>
                <a:ea typeface="+mn-ea"/>
              </a:defRPr>
            </a:lvl3pPr>
            <a:lvl4pPr marL="932917" indent="0">
              <a:buNone/>
              <a:defRPr>
                <a:latin typeface="+mn-ea"/>
                <a:ea typeface="+mn-ea"/>
              </a:defRPr>
            </a:lvl4pPr>
            <a:lvl5pPr marL="1243889" indent="0">
              <a:buNone/>
              <a:defRPr>
                <a:latin typeface="+mn-ea"/>
                <a:ea typeface="+mn-ea"/>
              </a:defRPr>
            </a:lvl5pPr>
          </a:lstStyle>
          <a:p>
            <a:pPr lvl="0"/>
            <a:r>
              <a:rPr kumimoji="1" lang="ja-JP" altLang="en-US"/>
              <a:t>数字</a:t>
            </a:r>
          </a:p>
        </p:txBody>
      </p:sp>
      <p:sp>
        <p:nvSpPr>
          <p:cNvPr id="13" name="テキスト プレースホルダー 4">
            <a:extLst>
              <a:ext uri="{FF2B5EF4-FFF2-40B4-BE49-F238E27FC236}">
                <a16:creationId xmlns:a16="http://schemas.microsoft.com/office/drawing/2014/main" id="{A6E526B7-9024-F549-B59E-2FD2B75E4CBA}"/>
              </a:ext>
            </a:extLst>
          </p:cNvPr>
          <p:cNvSpPr>
            <a:spLocks noGrp="1"/>
          </p:cNvSpPr>
          <p:nvPr>
            <p:ph type="body" sz="quarter" idx="13" hasCustomPrompt="1"/>
          </p:nvPr>
        </p:nvSpPr>
        <p:spPr>
          <a:xfrm>
            <a:off x="1507591" y="2230048"/>
            <a:ext cx="7256486" cy="160961"/>
          </a:xfrm>
        </p:spPr>
        <p:txBody>
          <a:bodyPr anchor="ctr"/>
          <a:lstStyle>
            <a:lvl1pPr marL="0" indent="0" algn="l">
              <a:buNone/>
              <a:defRPr sz="1088">
                <a:solidFill>
                  <a:schemeClr val="bg1">
                    <a:lumMod val="50000"/>
                  </a:schemeClr>
                </a:solidFill>
                <a:latin typeface="Meiryo UI" panose="020B0604030504040204" pitchFamily="34" charset="-128"/>
                <a:ea typeface="Meiryo UI" panose="020B0604030504040204" pitchFamily="34" charset="-128"/>
              </a:defRPr>
            </a:lvl1pPr>
            <a:lvl2pPr marL="310971" indent="0">
              <a:buNone/>
              <a:defRPr>
                <a:latin typeface="+mn-ea"/>
                <a:ea typeface="+mn-ea"/>
              </a:defRPr>
            </a:lvl2pPr>
            <a:lvl3pPr marL="621944" indent="0">
              <a:buNone/>
              <a:defRPr>
                <a:latin typeface="+mn-ea"/>
                <a:ea typeface="+mn-ea"/>
              </a:defRPr>
            </a:lvl3pPr>
            <a:lvl4pPr marL="932917" indent="0">
              <a:buNone/>
              <a:defRPr>
                <a:latin typeface="+mn-ea"/>
                <a:ea typeface="+mn-ea"/>
              </a:defRPr>
            </a:lvl4pPr>
            <a:lvl5pPr marL="1243889" indent="0">
              <a:buNone/>
              <a:defRPr>
                <a:latin typeface="+mn-ea"/>
                <a:ea typeface="+mn-ea"/>
              </a:defRPr>
            </a:lvl5pPr>
          </a:lstStyle>
          <a:p>
            <a:pPr lvl="0"/>
            <a:r>
              <a:rPr kumimoji="1" lang="ja-JP" altLang="en-US"/>
              <a:t>副題</a:t>
            </a:r>
          </a:p>
        </p:txBody>
      </p:sp>
      <p:sp>
        <p:nvSpPr>
          <p:cNvPr id="15" name="テキスト ボックス 14">
            <a:extLst>
              <a:ext uri="{FF2B5EF4-FFF2-40B4-BE49-F238E27FC236}">
                <a16:creationId xmlns:a16="http://schemas.microsoft.com/office/drawing/2014/main" id="{E64B5BFC-D372-9C4F-A5FF-A2DB742E9C7C}"/>
              </a:ext>
            </a:extLst>
          </p:cNvPr>
          <p:cNvSpPr txBox="1"/>
          <p:nvPr userDrawn="1"/>
        </p:nvSpPr>
        <p:spPr>
          <a:xfrm>
            <a:off x="233772" y="4926818"/>
            <a:ext cx="8530309" cy="186526"/>
          </a:xfrm>
          <a:prstGeom prst="rect">
            <a:avLst/>
          </a:prstGeom>
          <a:noFill/>
        </p:spPr>
        <p:txBody>
          <a:bodyPr wrap="square" rtlCol="0">
            <a:spAutoFit/>
          </a:bodyPr>
          <a:lstStyle/>
          <a:p>
            <a:pPr algn="ctr"/>
            <a:r>
              <a:rPr lang="en-GB" altLang="ja-JP" sz="612" b="1" dirty="0">
                <a:solidFill>
                  <a:schemeClr val="bg1"/>
                </a:solidFill>
                <a:latin typeface="Meiryo UI" panose="020B0604030504040204" pitchFamily="34" charset="-128"/>
                <a:ea typeface="Meiryo UI" panose="020B0604030504040204" pitchFamily="34" charset="-128"/>
              </a:rPr>
              <a:t>Copyrights 2020 Worklog, Inc.</a:t>
            </a:r>
          </a:p>
        </p:txBody>
      </p:sp>
      <p:sp>
        <p:nvSpPr>
          <p:cNvPr id="16" name="テキスト プレースホルダー 4">
            <a:extLst>
              <a:ext uri="{FF2B5EF4-FFF2-40B4-BE49-F238E27FC236}">
                <a16:creationId xmlns:a16="http://schemas.microsoft.com/office/drawing/2014/main" id="{C120F0B6-F65C-8442-90A9-DCBA3C298A4A}"/>
              </a:ext>
            </a:extLst>
          </p:cNvPr>
          <p:cNvSpPr>
            <a:spLocks noGrp="1"/>
          </p:cNvSpPr>
          <p:nvPr>
            <p:ph type="body" sz="quarter" idx="14" hasCustomPrompt="1"/>
          </p:nvPr>
        </p:nvSpPr>
        <p:spPr>
          <a:xfrm>
            <a:off x="1507591" y="2400181"/>
            <a:ext cx="7256486" cy="318519"/>
          </a:xfrm>
        </p:spPr>
        <p:txBody>
          <a:bodyPr anchor="ctr">
            <a:noAutofit/>
          </a:bodyPr>
          <a:lstStyle>
            <a:lvl1pPr marL="0" indent="0" algn="l">
              <a:buNone/>
              <a:defRPr sz="1905" b="1">
                <a:solidFill>
                  <a:schemeClr val="bg1">
                    <a:lumMod val="50000"/>
                  </a:schemeClr>
                </a:solidFill>
                <a:latin typeface="Meiryo UI" panose="020B0604030504040204" pitchFamily="34" charset="-128"/>
                <a:ea typeface="Meiryo UI" panose="020B0604030504040204" pitchFamily="34" charset="-128"/>
              </a:defRPr>
            </a:lvl1pPr>
            <a:lvl2pPr marL="310971" indent="0">
              <a:buNone/>
              <a:defRPr>
                <a:latin typeface="+mn-ea"/>
                <a:ea typeface="+mn-ea"/>
              </a:defRPr>
            </a:lvl2pPr>
            <a:lvl3pPr marL="621944" indent="0">
              <a:buNone/>
              <a:defRPr>
                <a:latin typeface="+mn-ea"/>
                <a:ea typeface="+mn-ea"/>
              </a:defRPr>
            </a:lvl3pPr>
            <a:lvl4pPr marL="932917" indent="0">
              <a:buNone/>
              <a:defRPr>
                <a:latin typeface="+mn-ea"/>
                <a:ea typeface="+mn-ea"/>
              </a:defRPr>
            </a:lvl4pPr>
            <a:lvl5pPr marL="1243889" indent="0">
              <a:buNone/>
              <a:defRPr>
                <a:latin typeface="+mn-ea"/>
                <a:ea typeface="+mn-ea"/>
              </a:defRPr>
            </a:lvl5pPr>
          </a:lstStyle>
          <a:p>
            <a:pPr lvl="0"/>
            <a:r>
              <a:rPr kumimoji="1" lang="ja-JP" altLang="en-US"/>
              <a:t>マスター タイトルの書式設定</a:t>
            </a:r>
            <a:endParaRPr kumimoji="1" lang="en-US" altLang="ja-JP" dirty="0"/>
          </a:p>
        </p:txBody>
      </p:sp>
    </p:spTree>
    <p:extLst>
      <p:ext uri="{BB962C8B-B14F-4D97-AF65-F5344CB8AC3E}">
        <p14:creationId xmlns:p14="http://schemas.microsoft.com/office/powerpoint/2010/main" val="2689689733"/>
      </p:ext>
    </p:extLst>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nd Content 1">
    <p:spTree>
      <p:nvGrpSpPr>
        <p:cNvPr id="1" name=""/>
        <p:cNvGrpSpPr/>
        <p:nvPr/>
      </p:nvGrpSpPr>
      <p:grpSpPr>
        <a:xfrm>
          <a:off x="0" y="0"/>
          <a:ext cx="0" cy="0"/>
          <a:chOff x="0" y="0"/>
          <a:chExt cx="0" cy="0"/>
        </a:xfrm>
      </p:grpSpPr>
      <p:sp>
        <p:nvSpPr>
          <p:cNvPr id="2" name="正方形/長方形 1">
            <a:extLst>
              <a:ext uri="{FF2B5EF4-FFF2-40B4-BE49-F238E27FC236}">
                <a16:creationId xmlns:a16="http://schemas.microsoft.com/office/drawing/2014/main" id="{C7984797-2B3B-5B40-B3A9-5054504B2550}"/>
              </a:ext>
            </a:extLst>
          </p:cNvPr>
          <p:cNvSpPr/>
          <p:nvPr userDrawn="1"/>
        </p:nvSpPr>
        <p:spPr>
          <a:xfrm>
            <a:off x="0" y="4894458"/>
            <a:ext cx="9144000" cy="24904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118"/>
          </a:p>
        </p:txBody>
      </p:sp>
      <p:sp>
        <p:nvSpPr>
          <p:cNvPr id="9" name="Text Placeholder 8"/>
          <p:cNvSpPr>
            <a:spLocks noGrp="1"/>
          </p:cNvSpPr>
          <p:nvPr>
            <p:ph type="body" sz="quarter" idx="13"/>
          </p:nvPr>
        </p:nvSpPr>
        <p:spPr>
          <a:xfrm>
            <a:off x="378000" y="583954"/>
            <a:ext cx="8388000" cy="469323"/>
          </a:xfrm>
        </p:spPr>
        <p:txBody>
          <a:bodyPr>
            <a:normAutofit/>
          </a:bodyPr>
          <a:lstStyle>
            <a:lvl1pPr marL="0" indent="0">
              <a:spcBef>
                <a:spcPts val="115"/>
              </a:spcBef>
              <a:buNone/>
              <a:defRPr sz="1800" b="0" i="0">
                <a:solidFill>
                  <a:schemeClr val="tx1"/>
                </a:solidFill>
                <a:latin typeface="Meiryo UI" panose="020B0604030504040204" pitchFamily="34" charset="-128"/>
                <a:ea typeface="Meiryo UI" panose="020B0604030504040204" pitchFamily="34" charset="-128"/>
              </a:defRPr>
            </a:lvl1pPr>
          </a:lstStyle>
          <a:p>
            <a:pPr lvl="0"/>
            <a:r>
              <a:rPr lang="ja-JP" altLang="en-US"/>
              <a:t>マスター テキストの書式設定</a:t>
            </a:r>
            <a:endParaRPr lang="en-US" altLang="ja-JP" dirty="0"/>
          </a:p>
        </p:txBody>
      </p:sp>
      <p:sp>
        <p:nvSpPr>
          <p:cNvPr id="14" name="Title Placeholder 1"/>
          <p:cNvSpPr>
            <a:spLocks noGrp="1"/>
          </p:cNvSpPr>
          <p:nvPr>
            <p:ph type="title"/>
          </p:nvPr>
        </p:nvSpPr>
        <p:spPr>
          <a:xfrm>
            <a:off x="685694" y="113364"/>
            <a:ext cx="8388001" cy="352119"/>
          </a:xfrm>
          <a:prstGeom prst="rect">
            <a:avLst/>
          </a:prstGeom>
        </p:spPr>
        <p:txBody>
          <a:bodyPr vert="horz" lIns="0" tIns="0" rIns="0" bIns="0" rtlCol="0" anchor="t" anchorCtr="0">
            <a:noAutofit/>
          </a:bodyPr>
          <a:lstStyle>
            <a:lvl1pPr>
              <a:defRPr sz="2200" b="1" i="0">
                <a:solidFill>
                  <a:schemeClr val="tx2"/>
                </a:solidFill>
                <a:latin typeface="Meiryo UI" panose="020B0604030504040204" pitchFamily="34" charset="-128"/>
                <a:ea typeface="Meiryo UI" panose="020B0604030504040204" pitchFamily="34" charset="-128"/>
              </a:defRPr>
            </a:lvl1pPr>
          </a:lstStyle>
          <a:p>
            <a:r>
              <a:rPr lang="ja-JP" altLang="en-US"/>
              <a:t>マスター タイトルの書式設定</a:t>
            </a:r>
            <a:endParaRPr lang="en-GB" dirty="0"/>
          </a:p>
        </p:txBody>
      </p:sp>
      <p:sp>
        <p:nvSpPr>
          <p:cNvPr id="20" name="Text Placeholder 19"/>
          <p:cNvSpPr>
            <a:spLocks noGrp="1"/>
          </p:cNvSpPr>
          <p:nvPr>
            <p:ph type="body" sz="quarter" idx="14"/>
          </p:nvPr>
        </p:nvSpPr>
        <p:spPr>
          <a:xfrm>
            <a:off x="385526" y="1102694"/>
            <a:ext cx="8373275" cy="3673291"/>
          </a:xfrm>
        </p:spPr>
        <p:txBody>
          <a:bodyPr>
            <a:normAutofit/>
          </a:bodyPr>
          <a:lstStyle>
            <a:lvl1pPr>
              <a:defRPr sz="1400" b="0" i="0">
                <a:solidFill>
                  <a:schemeClr val="tx1"/>
                </a:solidFill>
                <a:latin typeface="Meiryo UI" panose="020B0604030504040204" pitchFamily="34" charset="-128"/>
                <a:ea typeface="Meiryo UI" panose="020B0604030504040204" pitchFamily="34" charset="-128"/>
              </a:defRPr>
            </a:lvl1pPr>
            <a:lvl2pPr>
              <a:defRPr sz="1400" b="0" i="0">
                <a:solidFill>
                  <a:schemeClr val="tx1"/>
                </a:solidFill>
                <a:latin typeface="Meiryo UI" panose="020B0604030504040204" pitchFamily="34" charset="-128"/>
                <a:ea typeface="Meiryo UI" panose="020B0604030504040204" pitchFamily="34" charset="-128"/>
              </a:defRPr>
            </a:lvl2pPr>
            <a:lvl3pPr>
              <a:defRPr sz="1400" b="0" i="0">
                <a:solidFill>
                  <a:schemeClr val="tx1"/>
                </a:solidFill>
                <a:latin typeface="Meiryo UI" panose="020B0604030504040204" pitchFamily="34" charset="-128"/>
                <a:ea typeface="Meiryo UI" panose="020B0604030504040204" pitchFamily="34" charset="-128"/>
              </a:defRPr>
            </a:lvl3pPr>
            <a:lvl4pPr>
              <a:defRPr sz="1400" b="0" i="0">
                <a:solidFill>
                  <a:schemeClr val="tx1"/>
                </a:solidFill>
                <a:latin typeface="Meiryo UI" panose="020B0604030504040204" pitchFamily="34" charset="-128"/>
                <a:ea typeface="Meiryo UI" panose="020B0604030504040204" pitchFamily="34" charset="-128"/>
              </a:defRPr>
            </a:lvl4pPr>
            <a:lvl5pPr>
              <a:defRPr sz="1400" b="0" i="0">
                <a:solidFill>
                  <a:schemeClr val="tx1"/>
                </a:solidFill>
                <a:latin typeface="Meiryo UI" panose="020B0604030504040204" pitchFamily="34" charset="-128"/>
                <a:ea typeface="Meiryo UI" panose="020B0604030504040204" pitchFamily="34" charset="-128"/>
              </a:defRPr>
            </a:lvl5pPr>
          </a:lstStyle>
          <a:p>
            <a:pPr lvl="0"/>
            <a:r>
              <a:rPr lang="ja-JP" altLang="en-US"/>
              <a:t>マスター テキストの書式設定</a:t>
            </a:r>
          </a:p>
          <a:p>
            <a:pPr lvl="1"/>
            <a:r>
              <a:rPr lang="ja-JP" altLang="en-US"/>
              <a:t>第 </a:t>
            </a:r>
            <a:r>
              <a:rPr lang="en-US" altLang="ja-JP" dirty="0"/>
              <a:t>2 </a:t>
            </a:r>
            <a:r>
              <a:rPr lang="ja-JP" altLang="en-US"/>
              <a:t>レベル</a:t>
            </a:r>
          </a:p>
          <a:p>
            <a:pPr lvl="2"/>
            <a:r>
              <a:rPr lang="ja-JP" altLang="en-US"/>
              <a:t>第 </a:t>
            </a:r>
            <a:r>
              <a:rPr lang="en-US" altLang="ja-JP" dirty="0"/>
              <a:t>3 </a:t>
            </a:r>
            <a:r>
              <a:rPr lang="ja-JP" altLang="en-US"/>
              <a:t>レベル</a:t>
            </a:r>
          </a:p>
          <a:p>
            <a:pPr lvl="3"/>
            <a:r>
              <a:rPr lang="ja-JP" altLang="en-US"/>
              <a:t>第 </a:t>
            </a:r>
            <a:r>
              <a:rPr lang="en-US" altLang="ja-JP" dirty="0"/>
              <a:t>4 </a:t>
            </a:r>
            <a:r>
              <a:rPr lang="ja-JP" altLang="en-US"/>
              <a:t>レベル</a:t>
            </a:r>
          </a:p>
          <a:p>
            <a:pPr lvl="4"/>
            <a:r>
              <a:rPr lang="ja-JP" altLang="en-US"/>
              <a:t>第 </a:t>
            </a:r>
            <a:r>
              <a:rPr lang="en-US" altLang="ja-JP" dirty="0"/>
              <a:t>5 </a:t>
            </a:r>
            <a:r>
              <a:rPr lang="ja-JP" altLang="en-US"/>
              <a:t>レベル</a:t>
            </a:r>
            <a:endParaRPr lang="en-GB" dirty="0"/>
          </a:p>
        </p:txBody>
      </p:sp>
      <p:sp>
        <p:nvSpPr>
          <p:cNvPr id="6" name="Slide Number Placeholder 7"/>
          <p:cNvSpPr>
            <a:spLocks noGrp="1"/>
          </p:cNvSpPr>
          <p:nvPr>
            <p:ph type="sldNum" sz="quarter" idx="4"/>
          </p:nvPr>
        </p:nvSpPr>
        <p:spPr>
          <a:xfrm>
            <a:off x="7971996" y="4924477"/>
            <a:ext cx="792088" cy="189000"/>
          </a:xfrm>
          <a:prstGeom prst="rect">
            <a:avLst/>
          </a:prstGeom>
        </p:spPr>
        <p:txBody>
          <a:bodyPr vert="horz" lIns="0" tIns="0" rIns="0" bIns="0" rtlCol="0" anchor="ctr" anchorCtr="0"/>
          <a:lstStyle>
            <a:lvl1pPr algn="r">
              <a:defRPr sz="612" b="1">
                <a:solidFill>
                  <a:schemeClr val="bg1"/>
                </a:solidFill>
              </a:defRPr>
            </a:lvl1pPr>
          </a:lstStyle>
          <a:p>
            <a:fld id="{95CC1D26-A9BD-4BDE-BDD9-08EDBAE96860}" type="slidenum">
              <a:rPr lang="en-GB" smtClean="0"/>
              <a:pPr/>
              <a:t>‹#›</a:t>
            </a:fld>
            <a:endParaRPr lang="en-GB" dirty="0"/>
          </a:p>
        </p:txBody>
      </p:sp>
      <p:sp>
        <p:nvSpPr>
          <p:cNvPr id="11" name="テキスト ボックス 10">
            <a:extLst>
              <a:ext uri="{FF2B5EF4-FFF2-40B4-BE49-F238E27FC236}">
                <a16:creationId xmlns:a16="http://schemas.microsoft.com/office/drawing/2014/main" id="{2297780D-1048-4C4A-854D-F1E9124374AC}"/>
              </a:ext>
            </a:extLst>
          </p:cNvPr>
          <p:cNvSpPr txBox="1"/>
          <p:nvPr userDrawn="1"/>
        </p:nvSpPr>
        <p:spPr>
          <a:xfrm>
            <a:off x="233772" y="4926818"/>
            <a:ext cx="8530309" cy="186526"/>
          </a:xfrm>
          <a:prstGeom prst="rect">
            <a:avLst/>
          </a:prstGeom>
          <a:noFill/>
        </p:spPr>
        <p:txBody>
          <a:bodyPr wrap="square" rtlCol="0">
            <a:spAutoFit/>
          </a:bodyPr>
          <a:lstStyle/>
          <a:p>
            <a:pPr algn="ctr"/>
            <a:r>
              <a:rPr lang="en-GB" altLang="ja-JP" sz="612" b="1" dirty="0">
                <a:solidFill>
                  <a:schemeClr val="bg1"/>
                </a:solidFill>
                <a:latin typeface="Meiryo UI" panose="020B0604030504040204" pitchFamily="34" charset="-128"/>
                <a:ea typeface="Meiryo UI" panose="020B0604030504040204" pitchFamily="34" charset="-128"/>
              </a:rPr>
              <a:t>Copyrights 2020 Worklog, Inc.</a:t>
            </a:r>
          </a:p>
        </p:txBody>
      </p:sp>
      <p:pic>
        <p:nvPicPr>
          <p:cNvPr id="10" name="グラフィックス 9">
            <a:extLst>
              <a:ext uri="{FF2B5EF4-FFF2-40B4-BE49-F238E27FC236}">
                <a16:creationId xmlns:a16="http://schemas.microsoft.com/office/drawing/2014/main" id="{283B5A75-C118-8C41-B243-58291F1F650C}"/>
              </a:ext>
            </a:extLst>
          </p:cNvPr>
          <p:cNvPicPr>
            <a:picLocks noChangeAspect="1"/>
          </p:cNvPicPr>
          <p:nvPr userDrawn="1"/>
        </p:nvPicPr>
        <p:blipFill rotWithShape="1">
          <a:blip r:embed="rId2">
            <a:extLst>
              <a:ext uri="{96DAC541-7B7A-43D3-8B79-37D633B846F1}">
                <asvg:svgBlip xmlns:asvg="http://schemas.microsoft.com/office/drawing/2016/SVG/main" r:embed="rId3"/>
              </a:ext>
            </a:extLst>
          </a:blip>
          <a:srcRect l="41993" r="42297" b="50702"/>
          <a:stretch/>
        </p:blipFill>
        <p:spPr>
          <a:xfrm>
            <a:off x="210837" y="107636"/>
            <a:ext cx="349377" cy="331389"/>
          </a:xfrm>
          <a:prstGeom prst="rect">
            <a:avLst/>
          </a:prstGeom>
        </p:spPr>
      </p:pic>
    </p:spTree>
  </p:cSld>
  <p:clrMapOvr>
    <a:masterClrMapping/>
  </p:clrMapOvr>
  <p:transition>
    <p:fade/>
  </p:transition>
  <p:extLst>
    <p:ext uri="{DCECCB84-F9BA-43D5-87BE-67443E8EF086}">
      <p15:sldGuideLst xmlns:p15="http://schemas.microsoft.com/office/powerpoint/2012/main">
        <p15:guide id="1" orient="horz" pos="1620" userDrawn="1">
          <p15:clr>
            <a:srgbClr val="FBAE40"/>
          </p15:clr>
        </p15:guide>
        <p15:guide id="2" pos="2764" userDrawn="1">
          <p15:clr>
            <a:srgbClr val="FBAE40"/>
          </p15:clr>
        </p15:guide>
        <p15:guide id="3" pos="2996" userDrawn="1">
          <p15:clr>
            <a:srgbClr val="FBAE40"/>
          </p15:clr>
        </p15:guide>
        <p15:guide id="4" pos="5517" userDrawn="1">
          <p15:clr>
            <a:srgbClr val="FBAE40"/>
          </p15:clr>
        </p15:guide>
        <p15:guide id="5" pos="243" userDrawn="1">
          <p15:clr>
            <a:srgbClr val="FBAE40"/>
          </p15:clr>
        </p15:guide>
        <p15:guide id="6" orient="horz" pos="695"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_Title and Content 1">
    <p:spTree>
      <p:nvGrpSpPr>
        <p:cNvPr id="1" name=""/>
        <p:cNvGrpSpPr/>
        <p:nvPr/>
      </p:nvGrpSpPr>
      <p:grpSpPr>
        <a:xfrm>
          <a:off x="0" y="0"/>
          <a:ext cx="0" cy="0"/>
          <a:chOff x="0" y="0"/>
          <a:chExt cx="0" cy="0"/>
        </a:xfrm>
      </p:grpSpPr>
      <p:sp>
        <p:nvSpPr>
          <p:cNvPr id="2" name="正方形/長方形 1">
            <a:extLst>
              <a:ext uri="{FF2B5EF4-FFF2-40B4-BE49-F238E27FC236}">
                <a16:creationId xmlns:a16="http://schemas.microsoft.com/office/drawing/2014/main" id="{C7984797-2B3B-5B40-B3A9-5054504B2550}"/>
              </a:ext>
            </a:extLst>
          </p:cNvPr>
          <p:cNvSpPr/>
          <p:nvPr userDrawn="1"/>
        </p:nvSpPr>
        <p:spPr>
          <a:xfrm>
            <a:off x="0" y="4894458"/>
            <a:ext cx="9144000" cy="24904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118"/>
          </a:p>
        </p:txBody>
      </p:sp>
      <p:sp>
        <p:nvSpPr>
          <p:cNvPr id="9" name="Text Placeholder 8"/>
          <p:cNvSpPr>
            <a:spLocks noGrp="1"/>
          </p:cNvSpPr>
          <p:nvPr>
            <p:ph type="body" sz="quarter" idx="13"/>
          </p:nvPr>
        </p:nvSpPr>
        <p:spPr>
          <a:xfrm>
            <a:off x="385762" y="583954"/>
            <a:ext cx="8380237" cy="469323"/>
          </a:xfrm>
        </p:spPr>
        <p:txBody>
          <a:bodyPr>
            <a:normAutofit/>
          </a:bodyPr>
          <a:lstStyle>
            <a:lvl1pPr marL="0" indent="0">
              <a:spcBef>
                <a:spcPts val="115"/>
              </a:spcBef>
              <a:buNone/>
              <a:defRPr sz="1800" b="0" i="0">
                <a:solidFill>
                  <a:schemeClr val="tx1"/>
                </a:solidFill>
                <a:latin typeface="Meiryo UI" panose="020B0604030504040204" pitchFamily="34" charset="-128"/>
                <a:ea typeface="Meiryo UI" panose="020B0604030504040204" pitchFamily="34" charset="-128"/>
              </a:defRPr>
            </a:lvl1pPr>
          </a:lstStyle>
          <a:p>
            <a:pPr lvl="0"/>
            <a:r>
              <a:rPr lang="ja-JP" altLang="en-US"/>
              <a:t>マスター テキストの書式設定</a:t>
            </a:r>
            <a:endParaRPr lang="en-US" altLang="ja-JP" dirty="0"/>
          </a:p>
        </p:txBody>
      </p:sp>
      <p:sp>
        <p:nvSpPr>
          <p:cNvPr id="14" name="Title Placeholder 1"/>
          <p:cNvSpPr>
            <a:spLocks noGrp="1"/>
          </p:cNvSpPr>
          <p:nvPr>
            <p:ph type="title"/>
          </p:nvPr>
        </p:nvSpPr>
        <p:spPr>
          <a:xfrm>
            <a:off x="685694" y="113364"/>
            <a:ext cx="8388001" cy="352119"/>
          </a:xfrm>
          <a:prstGeom prst="rect">
            <a:avLst/>
          </a:prstGeom>
        </p:spPr>
        <p:txBody>
          <a:bodyPr vert="horz" lIns="0" tIns="0" rIns="0" bIns="0" rtlCol="0" anchor="t" anchorCtr="0">
            <a:noAutofit/>
          </a:bodyPr>
          <a:lstStyle>
            <a:lvl1pPr>
              <a:defRPr sz="2200" b="1" i="0">
                <a:solidFill>
                  <a:schemeClr val="tx2"/>
                </a:solidFill>
                <a:latin typeface="Meiryo UI" panose="020B0604030504040204" pitchFamily="34" charset="-128"/>
                <a:ea typeface="Meiryo UI" panose="020B0604030504040204" pitchFamily="34" charset="-128"/>
              </a:defRPr>
            </a:lvl1pPr>
          </a:lstStyle>
          <a:p>
            <a:r>
              <a:rPr lang="ja-JP" altLang="en-US"/>
              <a:t>マスター タイトルの書式設定</a:t>
            </a:r>
            <a:endParaRPr lang="en-GB" dirty="0"/>
          </a:p>
        </p:txBody>
      </p:sp>
      <p:sp>
        <p:nvSpPr>
          <p:cNvPr id="6" name="Slide Number Placeholder 7"/>
          <p:cNvSpPr>
            <a:spLocks noGrp="1"/>
          </p:cNvSpPr>
          <p:nvPr>
            <p:ph type="sldNum" sz="quarter" idx="4"/>
          </p:nvPr>
        </p:nvSpPr>
        <p:spPr>
          <a:xfrm>
            <a:off x="7971996" y="4924477"/>
            <a:ext cx="792088" cy="189000"/>
          </a:xfrm>
          <a:prstGeom prst="rect">
            <a:avLst/>
          </a:prstGeom>
        </p:spPr>
        <p:txBody>
          <a:bodyPr vert="horz" lIns="0" tIns="0" rIns="0" bIns="0" rtlCol="0" anchor="ctr" anchorCtr="0"/>
          <a:lstStyle>
            <a:lvl1pPr algn="r">
              <a:defRPr sz="612" b="1">
                <a:solidFill>
                  <a:schemeClr val="bg1"/>
                </a:solidFill>
              </a:defRPr>
            </a:lvl1pPr>
          </a:lstStyle>
          <a:p>
            <a:fld id="{95CC1D26-A9BD-4BDE-BDD9-08EDBAE96860}" type="slidenum">
              <a:rPr lang="en-GB" smtClean="0"/>
              <a:pPr/>
              <a:t>‹#›</a:t>
            </a:fld>
            <a:endParaRPr lang="en-GB" dirty="0"/>
          </a:p>
        </p:txBody>
      </p:sp>
      <p:cxnSp>
        <p:nvCxnSpPr>
          <p:cNvPr id="13" name="直線コネクタ 12">
            <a:extLst>
              <a:ext uri="{FF2B5EF4-FFF2-40B4-BE49-F238E27FC236}">
                <a16:creationId xmlns:a16="http://schemas.microsoft.com/office/drawing/2014/main" id="{2DF57AAE-F9D7-7243-84A1-04189C4C7C8D}"/>
              </a:ext>
            </a:extLst>
          </p:cNvPr>
          <p:cNvCxnSpPr>
            <a:cxnSpLocks/>
          </p:cNvCxnSpPr>
          <p:nvPr/>
        </p:nvCxnSpPr>
        <p:spPr>
          <a:xfrm>
            <a:off x="385763" y="1368214"/>
            <a:ext cx="400208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1" name="Text Placeholder 19">
            <a:extLst>
              <a:ext uri="{FF2B5EF4-FFF2-40B4-BE49-F238E27FC236}">
                <a16:creationId xmlns:a16="http://schemas.microsoft.com/office/drawing/2014/main" id="{B58DB1A3-0CB9-8C43-9430-A1B3B27BB768}"/>
              </a:ext>
            </a:extLst>
          </p:cNvPr>
          <p:cNvSpPr>
            <a:spLocks noGrp="1"/>
          </p:cNvSpPr>
          <p:nvPr>
            <p:ph type="body" sz="quarter" idx="17"/>
          </p:nvPr>
        </p:nvSpPr>
        <p:spPr>
          <a:xfrm>
            <a:off x="385763" y="1106761"/>
            <a:ext cx="4002087" cy="249039"/>
          </a:xfrm>
        </p:spPr>
        <p:txBody>
          <a:bodyPr lIns="0">
            <a:noAutofit/>
          </a:bodyPr>
          <a:lstStyle>
            <a:lvl1pPr marL="0" indent="0" algn="ctr">
              <a:spcBef>
                <a:spcPts val="115"/>
              </a:spcBef>
              <a:buFont typeface="Arial" panose="020B0604020202020204" pitchFamily="34" charset="0"/>
              <a:buNone/>
              <a:defRPr sz="1600" b="0" i="0">
                <a:solidFill>
                  <a:schemeClr val="tx1"/>
                </a:solidFill>
                <a:latin typeface="Meiryo UI" panose="020B0604030504040204" pitchFamily="34" charset="-128"/>
                <a:ea typeface="Meiryo UI" panose="020B0604030504040204" pitchFamily="34" charset="-128"/>
              </a:defRPr>
            </a:lvl1pPr>
            <a:lvl2pPr marL="213084" indent="0">
              <a:buNone/>
              <a:defRPr sz="952" b="0" i="0">
                <a:solidFill>
                  <a:schemeClr val="bg1"/>
                </a:solidFill>
                <a:latin typeface="Meiryo UI" panose="020B0604030504040204" pitchFamily="34" charset="-128"/>
                <a:ea typeface="Meiryo UI" panose="020B0604030504040204" pitchFamily="34" charset="-128"/>
              </a:defRPr>
            </a:lvl2pPr>
            <a:lvl3pPr marL="213084" indent="0">
              <a:buNone/>
              <a:defRPr sz="952" b="0" i="0">
                <a:solidFill>
                  <a:schemeClr val="bg1"/>
                </a:solidFill>
                <a:latin typeface="Meiryo UI" panose="020B0604030504040204" pitchFamily="34" charset="-128"/>
                <a:ea typeface="Meiryo UI" panose="020B0604030504040204" pitchFamily="34" charset="-128"/>
              </a:defRPr>
            </a:lvl3pPr>
            <a:lvl4pPr marL="206926" indent="0">
              <a:buNone/>
              <a:defRPr sz="952" b="0" i="0">
                <a:solidFill>
                  <a:schemeClr val="bg1"/>
                </a:solidFill>
                <a:latin typeface="Meiryo UI" panose="020B0604030504040204" pitchFamily="34" charset="-128"/>
                <a:ea typeface="Meiryo UI" panose="020B0604030504040204" pitchFamily="34" charset="-128"/>
              </a:defRPr>
            </a:lvl4pPr>
            <a:lvl5pPr marL="213084" indent="0">
              <a:buNone/>
              <a:defRPr sz="952" b="0" i="0">
                <a:solidFill>
                  <a:schemeClr val="bg1"/>
                </a:solidFill>
                <a:latin typeface="Meiryo UI" panose="020B0604030504040204" pitchFamily="34" charset="-128"/>
                <a:ea typeface="Meiryo UI" panose="020B0604030504040204" pitchFamily="34" charset="-128"/>
              </a:defRPr>
            </a:lvl5pPr>
          </a:lstStyle>
          <a:p>
            <a:pPr lvl="0"/>
            <a:endParaRPr lang="en-US" altLang="ja-JP" dirty="0"/>
          </a:p>
        </p:txBody>
      </p:sp>
      <p:cxnSp>
        <p:nvCxnSpPr>
          <p:cNvPr id="23" name="直線コネクタ 22">
            <a:extLst>
              <a:ext uri="{FF2B5EF4-FFF2-40B4-BE49-F238E27FC236}">
                <a16:creationId xmlns:a16="http://schemas.microsoft.com/office/drawing/2014/main" id="{BB94C438-EA98-5643-BCEF-E175F6272B94}"/>
              </a:ext>
            </a:extLst>
          </p:cNvPr>
          <p:cNvCxnSpPr>
            <a:cxnSpLocks/>
          </p:cNvCxnSpPr>
          <p:nvPr userDrawn="1"/>
        </p:nvCxnSpPr>
        <p:spPr>
          <a:xfrm>
            <a:off x="4761994" y="1368214"/>
            <a:ext cx="400208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4" name="Text Placeholder 19">
            <a:extLst>
              <a:ext uri="{FF2B5EF4-FFF2-40B4-BE49-F238E27FC236}">
                <a16:creationId xmlns:a16="http://schemas.microsoft.com/office/drawing/2014/main" id="{FF423C16-DAA7-DC4C-819D-8485DA14AE85}"/>
              </a:ext>
            </a:extLst>
          </p:cNvPr>
          <p:cNvSpPr>
            <a:spLocks noGrp="1"/>
          </p:cNvSpPr>
          <p:nvPr>
            <p:ph type="body" sz="quarter" idx="18"/>
          </p:nvPr>
        </p:nvSpPr>
        <p:spPr>
          <a:xfrm>
            <a:off x="4761994" y="1106761"/>
            <a:ext cx="4002087" cy="249039"/>
          </a:xfrm>
        </p:spPr>
        <p:txBody>
          <a:bodyPr lIns="0">
            <a:noAutofit/>
          </a:bodyPr>
          <a:lstStyle>
            <a:lvl1pPr marL="0" indent="0" algn="ctr">
              <a:spcBef>
                <a:spcPts val="115"/>
              </a:spcBef>
              <a:buFont typeface="Arial" panose="020B0604020202020204" pitchFamily="34" charset="0"/>
              <a:buNone/>
              <a:defRPr sz="1600" b="0" i="0">
                <a:solidFill>
                  <a:schemeClr val="tx1"/>
                </a:solidFill>
                <a:latin typeface="Meiryo UI" panose="020B0604030504040204" pitchFamily="34" charset="-128"/>
                <a:ea typeface="Meiryo UI" panose="020B0604030504040204" pitchFamily="34" charset="-128"/>
              </a:defRPr>
            </a:lvl1pPr>
            <a:lvl2pPr marL="213084" indent="0">
              <a:buNone/>
              <a:defRPr sz="952" b="0" i="0">
                <a:solidFill>
                  <a:schemeClr val="bg1"/>
                </a:solidFill>
                <a:latin typeface="Meiryo UI" panose="020B0604030504040204" pitchFamily="34" charset="-128"/>
                <a:ea typeface="Meiryo UI" panose="020B0604030504040204" pitchFamily="34" charset="-128"/>
              </a:defRPr>
            </a:lvl2pPr>
            <a:lvl3pPr marL="213084" indent="0">
              <a:buNone/>
              <a:defRPr sz="952" b="0" i="0">
                <a:solidFill>
                  <a:schemeClr val="bg1"/>
                </a:solidFill>
                <a:latin typeface="Meiryo UI" panose="020B0604030504040204" pitchFamily="34" charset="-128"/>
                <a:ea typeface="Meiryo UI" panose="020B0604030504040204" pitchFamily="34" charset="-128"/>
              </a:defRPr>
            </a:lvl3pPr>
            <a:lvl4pPr marL="206926" indent="0">
              <a:buNone/>
              <a:defRPr sz="952" b="0" i="0">
                <a:solidFill>
                  <a:schemeClr val="bg1"/>
                </a:solidFill>
                <a:latin typeface="Meiryo UI" panose="020B0604030504040204" pitchFamily="34" charset="-128"/>
                <a:ea typeface="Meiryo UI" panose="020B0604030504040204" pitchFamily="34" charset="-128"/>
              </a:defRPr>
            </a:lvl4pPr>
            <a:lvl5pPr marL="213084" indent="0">
              <a:buNone/>
              <a:defRPr sz="952" b="0" i="0">
                <a:solidFill>
                  <a:schemeClr val="bg1"/>
                </a:solidFill>
                <a:latin typeface="Meiryo UI" panose="020B0604030504040204" pitchFamily="34" charset="-128"/>
                <a:ea typeface="Meiryo UI" panose="020B0604030504040204" pitchFamily="34" charset="-128"/>
              </a:defRPr>
            </a:lvl5pPr>
          </a:lstStyle>
          <a:p>
            <a:pPr lvl="0"/>
            <a:endParaRPr lang="en-US" altLang="ja-JP" dirty="0"/>
          </a:p>
        </p:txBody>
      </p:sp>
      <p:sp>
        <p:nvSpPr>
          <p:cNvPr id="25" name="Text Placeholder 19">
            <a:extLst>
              <a:ext uri="{FF2B5EF4-FFF2-40B4-BE49-F238E27FC236}">
                <a16:creationId xmlns:a16="http://schemas.microsoft.com/office/drawing/2014/main" id="{249E6124-D888-674F-A97E-6C511B5A2EF1}"/>
              </a:ext>
            </a:extLst>
          </p:cNvPr>
          <p:cNvSpPr>
            <a:spLocks noGrp="1"/>
          </p:cNvSpPr>
          <p:nvPr>
            <p:ph type="body" sz="quarter" idx="19"/>
          </p:nvPr>
        </p:nvSpPr>
        <p:spPr>
          <a:xfrm>
            <a:off x="385763" y="1418583"/>
            <a:ext cx="4002087" cy="249039"/>
          </a:xfrm>
        </p:spPr>
        <p:txBody>
          <a:bodyPr lIns="0">
            <a:noAutofit/>
          </a:bodyPr>
          <a:lstStyle>
            <a:lvl1pPr marL="0" indent="0" algn="l">
              <a:spcBef>
                <a:spcPts val="115"/>
              </a:spcBef>
              <a:buFont typeface="Arial" panose="020B0604020202020204" pitchFamily="34" charset="0"/>
              <a:buNone/>
              <a:defRPr sz="1400" b="0" i="0">
                <a:solidFill>
                  <a:schemeClr val="tx1"/>
                </a:solidFill>
                <a:latin typeface="Meiryo UI" panose="020B0604030504040204" pitchFamily="34" charset="-128"/>
                <a:ea typeface="Meiryo UI" panose="020B0604030504040204" pitchFamily="34" charset="-128"/>
              </a:defRPr>
            </a:lvl1pPr>
            <a:lvl2pPr marL="213084" indent="0">
              <a:buNone/>
              <a:defRPr sz="952" b="0" i="0">
                <a:solidFill>
                  <a:schemeClr val="bg1"/>
                </a:solidFill>
                <a:latin typeface="Meiryo UI" panose="020B0604030504040204" pitchFamily="34" charset="-128"/>
                <a:ea typeface="Meiryo UI" panose="020B0604030504040204" pitchFamily="34" charset="-128"/>
              </a:defRPr>
            </a:lvl2pPr>
            <a:lvl3pPr marL="213084" indent="0">
              <a:buNone/>
              <a:defRPr sz="952" b="0" i="0">
                <a:solidFill>
                  <a:schemeClr val="bg1"/>
                </a:solidFill>
                <a:latin typeface="Meiryo UI" panose="020B0604030504040204" pitchFamily="34" charset="-128"/>
                <a:ea typeface="Meiryo UI" panose="020B0604030504040204" pitchFamily="34" charset="-128"/>
              </a:defRPr>
            </a:lvl3pPr>
            <a:lvl4pPr marL="206926" indent="0">
              <a:buNone/>
              <a:defRPr sz="952" b="0" i="0">
                <a:solidFill>
                  <a:schemeClr val="bg1"/>
                </a:solidFill>
                <a:latin typeface="Meiryo UI" panose="020B0604030504040204" pitchFamily="34" charset="-128"/>
                <a:ea typeface="Meiryo UI" panose="020B0604030504040204" pitchFamily="34" charset="-128"/>
              </a:defRPr>
            </a:lvl4pPr>
            <a:lvl5pPr marL="213084" indent="0">
              <a:buNone/>
              <a:defRPr sz="952" b="0" i="0">
                <a:solidFill>
                  <a:schemeClr val="bg1"/>
                </a:solidFill>
                <a:latin typeface="Meiryo UI" panose="020B0604030504040204" pitchFamily="34" charset="-128"/>
                <a:ea typeface="Meiryo UI" panose="020B0604030504040204" pitchFamily="34" charset="-128"/>
              </a:defRPr>
            </a:lvl5pPr>
          </a:lstStyle>
          <a:p>
            <a:pPr lvl="0"/>
            <a:endParaRPr lang="en-US" altLang="ja-JP" dirty="0"/>
          </a:p>
        </p:txBody>
      </p:sp>
      <p:sp>
        <p:nvSpPr>
          <p:cNvPr id="26" name="Text Placeholder 19">
            <a:extLst>
              <a:ext uri="{FF2B5EF4-FFF2-40B4-BE49-F238E27FC236}">
                <a16:creationId xmlns:a16="http://schemas.microsoft.com/office/drawing/2014/main" id="{4DEE7A57-C4B3-E743-B39E-908F6259B769}"/>
              </a:ext>
            </a:extLst>
          </p:cNvPr>
          <p:cNvSpPr>
            <a:spLocks noGrp="1"/>
          </p:cNvSpPr>
          <p:nvPr>
            <p:ph type="body" sz="quarter" idx="20"/>
          </p:nvPr>
        </p:nvSpPr>
        <p:spPr>
          <a:xfrm>
            <a:off x="4761994" y="1418583"/>
            <a:ext cx="4002087" cy="249039"/>
          </a:xfrm>
        </p:spPr>
        <p:txBody>
          <a:bodyPr lIns="0">
            <a:noAutofit/>
          </a:bodyPr>
          <a:lstStyle>
            <a:lvl1pPr marL="0" indent="0" algn="l">
              <a:spcBef>
                <a:spcPts val="115"/>
              </a:spcBef>
              <a:buFont typeface="Arial" panose="020B0604020202020204" pitchFamily="34" charset="0"/>
              <a:buNone/>
              <a:defRPr sz="1400" b="0" i="0">
                <a:solidFill>
                  <a:schemeClr val="tx1"/>
                </a:solidFill>
                <a:latin typeface="Meiryo UI" panose="020B0604030504040204" pitchFamily="34" charset="-128"/>
                <a:ea typeface="Meiryo UI" panose="020B0604030504040204" pitchFamily="34" charset="-128"/>
              </a:defRPr>
            </a:lvl1pPr>
            <a:lvl2pPr marL="213084" indent="0">
              <a:buNone/>
              <a:defRPr sz="952" b="0" i="0">
                <a:solidFill>
                  <a:schemeClr val="bg1"/>
                </a:solidFill>
                <a:latin typeface="Meiryo UI" panose="020B0604030504040204" pitchFamily="34" charset="-128"/>
                <a:ea typeface="Meiryo UI" panose="020B0604030504040204" pitchFamily="34" charset="-128"/>
              </a:defRPr>
            </a:lvl2pPr>
            <a:lvl3pPr marL="213084" indent="0">
              <a:buNone/>
              <a:defRPr sz="952" b="0" i="0">
                <a:solidFill>
                  <a:schemeClr val="bg1"/>
                </a:solidFill>
                <a:latin typeface="Meiryo UI" panose="020B0604030504040204" pitchFamily="34" charset="-128"/>
                <a:ea typeface="Meiryo UI" panose="020B0604030504040204" pitchFamily="34" charset="-128"/>
              </a:defRPr>
            </a:lvl3pPr>
            <a:lvl4pPr marL="206926" indent="0">
              <a:buNone/>
              <a:defRPr sz="952" b="0" i="0">
                <a:solidFill>
                  <a:schemeClr val="bg1"/>
                </a:solidFill>
                <a:latin typeface="Meiryo UI" panose="020B0604030504040204" pitchFamily="34" charset="-128"/>
                <a:ea typeface="Meiryo UI" panose="020B0604030504040204" pitchFamily="34" charset="-128"/>
              </a:defRPr>
            </a:lvl4pPr>
            <a:lvl5pPr marL="213084" indent="0">
              <a:buNone/>
              <a:defRPr sz="952" b="0" i="0">
                <a:solidFill>
                  <a:schemeClr val="bg1"/>
                </a:solidFill>
                <a:latin typeface="Meiryo UI" panose="020B0604030504040204" pitchFamily="34" charset="-128"/>
                <a:ea typeface="Meiryo UI" panose="020B0604030504040204" pitchFamily="34" charset="-128"/>
              </a:defRPr>
            </a:lvl5pPr>
          </a:lstStyle>
          <a:p>
            <a:pPr lvl="0"/>
            <a:endParaRPr lang="en-US" altLang="ja-JP" dirty="0"/>
          </a:p>
        </p:txBody>
      </p:sp>
      <p:sp>
        <p:nvSpPr>
          <p:cNvPr id="27" name="テキスト ボックス 26">
            <a:extLst>
              <a:ext uri="{FF2B5EF4-FFF2-40B4-BE49-F238E27FC236}">
                <a16:creationId xmlns:a16="http://schemas.microsoft.com/office/drawing/2014/main" id="{B3AE55A8-741F-7742-ABEE-C202288288C4}"/>
              </a:ext>
            </a:extLst>
          </p:cNvPr>
          <p:cNvSpPr txBox="1"/>
          <p:nvPr userDrawn="1"/>
        </p:nvSpPr>
        <p:spPr>
          <a:xfrm>
            <a:off x="233772" y="4926818"/>
            <a:ext cx="8530309" cy="186526"/>
          </a:xfrm>
          <a:prstGeom prst="rect">
            <a:avLst/>
          </a:prstGeom>
          <a:noFill/>
        </p:spPr>
        <p:txBody>
          <a:bodyPr wrap="square" rtlCol="0">
            <a:spAutoFit/>
          </a:bodyPr>
          <a:lstStyle/>
          <a:p>
            <a:pPr algn="ctr"/>
            <a:r>
              <a:rPr lang="en-GB" altLang="ja-JP" sz="612" b="1" dirty="0">
                <a:solidFill>
                  <a:schemeClr val="bg1"/>
                </a:solidFill>
                <a:latin typeface="Meiryo UI" panose="020B0604030504040204" pitchFamily="34" charset="-128"/>
                <a:ea typeface="Meiryo UI" panose="020B0604030504040204" pitchFamily="34" charset="-128"/>
              </a:rPr>
              <a:t>Copyrights 2020 Worklog, Inc.</a:t>
            </a:r>
          </a:p>
        </p:txBody>
      </p:sp>
      <p:pic>
        <p:nvPicPr>
          <p:cNvPr id="15" name="グラフィックス 14">
            <a:extLst>
              <a:ext uri="{FF2B5EF4-FFF2-40B4-BE49-F238E27FC236}">
                <a16:creationId xmlns:a16="http://schemas.microsoft.com/office/drawing/2014/main" id="{476D4924-13F3-3C44-8075-7B82DBA9A0A1}"/>
              </a:ext>
            </a:extLst>
          </p:cNvPr>
          <p:cNvPicPr>
            <a:picLocks noChangeAspect="1"/>
          </p:cNvPicPr>
          <p:nvPr userDrawn="1"/>
        </p:nvPicPr>
        <p:blipFill rotWithShape="1">
          <a:blip r:embed="rId2">
            <a:extLst>
              <a:ext uri="{96DAC541-7B7A-43D3-8B79-37D633B846F1}">
                <asvg:svgBlip xmlns:asvg="http://schemas.microsoft.com/office/drawing/2016/SVG/main" r:embed="rId3"/>
              </a:ext>
            </a:extLst>
          </a:blip>
          <a:srcRect l="41993" r="42297" b="50702"/>
          <a:stretch/>
        </p:blipFill>
        <p:spPr>
          <a:xfrm>
            <a:off x="210837" y="107636"/>
            <a:ext cx="349377" cy="331389"/>
          </a:xfrm>
          <a:prstGeom prst="rect">
            <a:avLst/>
          </a:prstGeom>
        </p:spPr>
      </p:pic>
    </p:spTree>
    <p:extLst>
      <p:ext uri="{BB962C8B-B14F-4D97-AF65-F5344CB8AC3E}">
        <p14:creationId xmlns:p14="http://schemas.microsoft.com/office/powerpoint/2010/main" val="175796335"/>
      </p:ext>
    </p:extLst>
  </p:cSld>
  <p:clrMapOvr>
    <a:masterClrMapping/>
  </p:clrMapOvr>
  <p:transition>
    <p:fade/>
  </p:transition>
  <p:extLst>
    <p:ext uri="{DCECCB84-F9BA-43D5-87BE-67443E8EF086}">
      <p15:sldGuideLst xmlns:p15="http://schemas.microsoft.com/office/powerpoint/2012/main">
        <p15:guide id="1" orient="horz" pos="1620">
          <p15:clr>
            <a:srgbClr val="FBAE40"/>
          </p15:clr>
        </p15:guide>
        <p15:guide id="2" pos="2764">
          <p15:clr>
            <a:srgbClr val="FBAE40"/>
          </p15:clr>
        </p15:guide>
        <p15:guide id="3" pos="2996">
          <p15:clr>
            <a:srgbClr val="FBAE40"/>
          </p15:clr>
        </p15:guide>
        <p15:guide id="4" pos="5517">
          <p15:clr>
            <a:srgbClr val="FBAE40"/>
          </p15:clr>
        </p15:guide>
        <p15:guide id="5" pos="243">
          <p15:clr>
            <a:srgbClr val="FBAE40"/>
          </p15:clr>
        </p15:guide>
        <p15:guide id="6" orient="horz" pos="695">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4_Title and Content 1">
    <p:spTree>
      <p:nvGrpSpPr>
        <p:cNvPr id="1" name=""/>
        <p:cNvGrpSpPr/>
        <p:nvPr/>
      </p:nvGrpSpPr>
      <p:grpSpPr>
        <a:xfrm>
          <a:off x="0" y="0"/>
          <a:ext cx="0" cy="0"/>
          <a:chOff x="0" y="0"/>
          <a:chExt cx="0" cy="0"/>
        </a:xfrm>
      </p:grpSpPr>
      <p:sp>
        <p:nvSpPr>
          <p:cNvPr id="2" name="正方形/長方形 1">
            <a:extLst>
              <a:ext uri="{FF2B5EF4-FFF2-40B4-BE49-F238E27FC236}">
                <a16:creationId xmlns:a16="http://schemas.microsoft.com/office/drawing/2014/main" id="{C7984797-2B3B-5B40-B3A9-5054504B2550}"/>
              </a:ext>
            </a:extLst>
          </p:cNvPr>
          <p:cNvSpPr/>
          <p:nvPr userDrawn="1"/>
        </p:nvSpPr>
        <p:spPr>
          <a:xfrm>
            <a:off x="0" y="4894458"/>
            <a:ext cx="9144000" cy="24904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118"/>
          </a:p>
        </p:txBody>
      </p:sp>
      <p:sp>
        <p:nvSpPr>
          <p:cNvPr id="9" name="Text Placeholder 8"/>
          <p:cNvSpPr>
            <a:spLocks noGrp="1"/>
          </p:cNvSpPr>
          <p:nvPr>
            <p:ph type="body" sz="quarter" idx="13"/>
          </p:nvPr>
        </p:nvSpPr>
        <p:spPr>
          <a:xfrm>
            <a:off x="396874" y="583954"/>
            <a:ext cx="8369125" cy="469323"/>
          </a:xfrm>
        </p:spPr>
        <p:txBody>
          <a:bodyPr>
            <a:normAutofit/>
          </a:bodyPr>
          <a:lstStyle>
            <a:lvl1pPr marL="0" indent="0">
              <a:spcBef>
                <a:spcPts val="115"/>
              </a:spcBef>
              <a:buNone/>
              <a:defRPr sz="1800" b="0" i="0">
                <a:solidFill>
                  <a:schemeClr val="tx1"/>
                </a:solidFill>
                <a:latin typeface="Meiryo UI" panose="020B0604030504040204" pitchFamily="34" charset="-128"/>
                <a:ea typeface="Meiryo UI" panose="020B0604030504040204" pitchFamily="34" charset="-128"/>
              </a:defRPr>
            </a:lvl1pPr>
          </a:lstStyle>
          <a:p>
            <a:pPr lvl="0"/>
            <a:r>
              <a:rPr lang="ja-JP" altLang="en-US"/>
              <a:t>マスター テキストの書式設定</a:t>
            </a:r>
            <a:endParaRPr lang="en-US" altLang="ja-JP" dirty="0"/>
          </a:p>
        </p:txBody>
      </p:sp>
      <p:sp>
        <p:nvSpPr>
          <p:cNvPr id="14" name="Title Placeholder 1"/>
          <p:cNvSpPr>
            <a:spLocks noGrp="1"/>
          </p:cNvSpPr>
          <p:nvPr>
            <p:ph type="title"/>
          </p:nvPr>
        </p:nvSpPr>
        <p:spPr>
          <a:xfrm>
            <a:off x="685694" y="113364"/>
            <a:ext cx="8388001" cy="352119"/>
          </a:xfrm>
          <a:prstGeom prst="rect">
            <a:avLst/>
          </a:prstGeom>
        </p:spPr>
        <p:txBody>
          <a:bodyPr vert="horz" lIns="0" tIns="0" rIns="0" bIns="0" rtlCol="0" anchor="t" anchorCtr="0">
            <a:noAutofit/>
          </a:bodyPr>
          <a:lstStyle>
            <a:lvl1pPr>
              <a:defRPr sz="2200" b="1" i="0">
                <a:solidFill>
                  <a:schemeClr val="tx2"/>
                </a:solidFill>
                <a:latin typeface="Meiryo UI" panose="020B0604030504040204" pitchFamily="34" charset="-128"/>
                <a:ea typeface="Meiryo UI" panose="020B0604030504040204" pitchFamily="34" charset="-128"/>
              </a:defRPr>
            </a:lvl1pPr>
          </a:lstStyle>
          <a:p>
            <a:r>
              <a:rPr lang="ja-JP" altLang="en-US"/>
              <a:t>マスター タイトルの書式設定</a:t>
            </a:r>
            <a:endParaRPr lang="en-GB" dirty="0"/>
          </a:p>
        </p:txBody>
      </p:sp>
      <p:sp>
        <p:nvSpPr>
          <p:cNvPr id="6" name="Slide Number Placeholder 7"/>
          <p:cNvSpPr>
            <a:spLocks noGrp="1"/>
          </p:cNvSpPr>
          <p:nvPr>
            <p:ph type="sldNum" sz="quarter" idx="4"/>
          </p:nvPr>
        </p:nvSpPr>
        <p:spPr>
          <a:xfrm>
            <a:off x="7971996" y="4924477"/>
            <a:ext cx="792088" cy="189000"/>
          </a:xfrm>
          <a:prstGeom prst="rect">
            <a:avLst/>
          </a:prstGeom>
        </p:spPr>
        <p:txBody>
          <a:bodyPr vert="horz" lIns="0" tIns="0" rIns="0" bIns="0" rtlCol="0" anchor="ctr" anchorCtr="0"/>
          <a:lstStyle>
            <a:lvl1pPr algn="r">
              <a:defRPr sz="612" b="1">
                <a:solidFill>
                  <a:schemeClr val="bg1"/>
                </a:solidFill>
              </a:defRPr>
            </a:lvl1pPr>
          </a:lstStyle>
          <a:p>
            <a:fld id="{95CC1D26-A9BD-4BDE-BDD9-08EDBAE96860}" type="slidenum">
              <a:rPr lang="en-GB" smtClean="0"/>
              <a:pPr/>
              <a:t>‹#›</a:t>
            </a:fld>
            <a:endParaRPr lang="en-GB" dirty="0"/>
          </a:p>
        </p:txBody>
      </p:sp>
      <p:cxnSp>
        <p:nvCxnSpPr>
          <p:cNvPr id="19" name="直線コネクタ 18">
            <a:extLst>
              <a:ext uri="{FF2B5EF4-FFF2-40B4-BE49-F238E27FC236}">
                <a16:creationId xmlns:a16="http://schemas.microsoft.com/office/drawing/2014/main" id="{6E83E263-0F5F-F04B-95EE-C495F5BB1332}"/>
              </a:ext>
            </a:extLst>
          </p:cNvPr>
          <p:cNvCxnSpPr>
            <a:cxnSpLocks/>
          </p:cNvCxnSpPr>
          <p:nvPr userDrawn="1"/>
        </p:nvCxnSpPr>
        <p:spPr>
          <a:xfrm>
            <a:off x="3276600" y="1372778"/>
            <a:ext cx="25908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0" name="Text Placeholder 19">
            <a:extLst>
              <a:ext uri="{FF2B5EF4-FFF2-40B4-BE49-F238E27FC236}">
                <a16:creationId xmlns:a16="http://schemas.microsoft.com/office/drawing/2014/main" id="{CD361976-8553-894F-8DA0-41796879E93D}"/>
              </a:ext>
            </a:extLst>
          </p:cNvPr>
          <p:cNvSpPr>
            <a:spLocks noGrp="1"/>
          </p:cNvSpPr>
          <p:nvPr>
            <p:ph type="body" sz="quarter" idx="20"/>
          </p:nvPr>
        </p:nvSpPr>
        <p:spPr>
          <a:xfrm>
            <a:off x="3276600" y="1111325"/>
            <a:ext cx="2590800" cy="249039"/>
          </a:xfrm>
        </p:spPr>
        <p:txBody>
          <a:bodyPr lIns="0">
            <a:noAutofit/>
          </a:bodyPr>
          <a:lstStyle>
            <a:lvl1pPr marL="0" indent="0" algn="ctr">
              <a:spcBef>
                <a:spcPts val="115"/>
              </a:spcBef>
              <a:buFont typeface="Arial" panose="020B0604020202020204" pitchFamily="34" charset="0"/>
              <a:buNone/>
              <a:defRPr sz="1600" b="0" i="0">
                <a:solidFill>
                  <a:schemeClr val="tx1"/>
                </a:solidFill>
                <a:latin typeface="Meiryo UI" panose="020B0604030504040204" pitchFamily="34" charset="-128"/>
                <a:ea typeface="Meiryo UI" panose="020B0604030504040204" pitchFamily="34" charset="-128"/>
              </a:defRPr>
            </a:lvl1pPr>
            <a:lvl2pPr marL="213084" indent="0">
              <a:buNone/>
              <a:defRPr sz="952" b="0" i="0">
                <a:solidFill>
                  <a:schemeClr val="bg1"/>
                </a:solidFill>
                <a:latin typeface="Meiryo UI" panose="020B0604030504040204" pitchFamily="34" charset="-128"/>
                <a:ea typeface="Meiryo UI" panose="020B0604030504040204" pitchFamily="34" charset="-128"/>
              </a:defRPr>
            </a:lvl2pPr>
            <a:lvl3pPr marL="213084" indent="0">
              <a:buNone/>
              <a:defRPr sz="952" b="0" i="0">
                <a:solidFill>
                  <a:schemeClr val="bg1"/>
                </a:solidFill>
                <a:latin typeface="Meiryo UI" panose="020B0604030504040204" pitchFamily="34" charset="-128"/>
                <a:ea typeface="Meiryo UI" panose="020B0604030504040204" pitchFamily="34" charset="-128"/>
              </a:defRPr>
            </a:lvl3pPr>
            <a:lvl4pPr marL="206926" indent="0">
              <a:buNone/>
              <a:defRPr sz="952" b="0" i="0">
                <a:solidFill>
                  <a:schemeClr val="bg1"/>
                </a:solidFill>
                <a:latin typeface="Meiryo UI" panose="020B0604030504040204" pitchFamily="34" charset="-128"/>
                <a:ea typeface="Meiryo UI" panose="020B0604030504040204" pitchFamily="34" charset="-128"/>
              </a:defRPr>
            </a:lvl4pPr>
            <a:lvl5pPr marL="213084" indent="0">
              <a:buNone/>
              <a:defRPr sz="952" b="0" i="0">
                <a:solidFill>
                  <a:schemeClr val="bg1"/>
                </a:solidFill>
                <a:latin typeface="Meiryo UI" panose="020B0604030504040204" pitchFamily="34" charset="-128"/>
                <a:ea typeface="Meiryo UI" panose="020B0604030504040204" pitchFamily="34" charset="-128"/>
              </a:defRPr>
            </a:lvl5pPr>
          </a:lstStyle>
          <a:p>
            <a:pPr lvl="0"/>
            <a:endParaRPr lang="en-US" altLang="ja-JP" dirty="0"/>
          </a:p>
        </p:txBody>
      </p:sp>
      <p:sp>
        <p:nvSpPr>
          <p:cNvPr id="22" name="Text Placeholder 19">
            <a:extLst>
              <a:ext uri="{FF2B5EF4-FFF2-40B4-BE49-F238E27FC236}">
                <a16:creationId xmlns:a16="http://schemas.microsoft.com/office/drawing/2014/main" id="{CBE9562E-2467-9A46-A615-35893EBFBF36}"/>
              </a:ext>
            </a:extLst>
          </p:cNvPr>
          <p:cNvSpPr>
            <a:spLocks noGrp="1"/>
          </p:cNvSpPr>
          <p:nvPr>
            <p:ph type="body" sz="quarter" idx="21"/>
          </p:nvPr>
        </p:nvSpPr>
        <p:spPr>
          <a:xfrm>
            <a:off x="3276600" y="1423147"/>
            <a:ext cx="2590800" cy="249039"/>
          </a:xfrm>
        </p:spPr>
        <p:txBody>
          <a:bodyPr lIns="0">
            <a:noAutofit/>
          </a:bodyPr>
          <a:lstStyle>
            <a:lvl1pPr marL="0" indent="0" algn="l">
              <a:spcBef>
                <a:spcPts val="115"/>
              </a:spcBef>
              <a:buFont typeface="Arial" panose="020B0604020202020204" pitchFamily="34" charset="0"/>
              <a:buNone/>
              <a:defRPr sz="1400" b="0" i="0">
                <a:solidFill>
                  <a:schemeClr val="tx1"/>
                </a:solidFill>
                <a:latin typeface="Meiryo UI" panose="020B0604030504040204" pitchFamily="34" charset="-128"/>
                <a:ea typeface="Meiryo UI" panose="020B0604030504040204" pitchFamily="34" charset="-128"/>
              </a:defRPr>
            </a:lvl1pPr>
            <a:lvl2pPr marL="213084" indent="0">
              <a:buNone/>
              <a:defRPr sz="952" b="0" i="0">
                <a:solidFill>
                  <a:schemeClr val="bg1"/>
                </a:solidFill>
                <a:latin typeface="Meiryo UI" panose="020B0604030504040204" pitchFamily="34" charset="-128"/>
                <a:ea typeface="Meiryo UI" panose="020B0604030504040204" pitchFamily="34" charset="-128"/>
              </a:defRPr>
            </a:lvl2pPr>
            <a:lvl3pPr marL="213084" indent="0">
              <a:buNone/>
              <a:defRPr sz="952" b="0" i="0">
                <a:solidFill>
                  <a:schemeClr val="bg1"/>
                </a:solidFill>
                <a:latin typeface="Meiryo UI" panose="020B0604030504040204" pitchFamily="34" charset="-128"/>
                <a:ea typeface="Meiryo UI" panose="020B0604030504040204" pitchFamily="34" charset="-128"/>
              </a:defRPr>
            </a:lvl3pPr>
            <a:lvl4pPr marL="206926" indent="0">
              <a:buNone/>
              <a:defRPr sz="952" b="0" i="0">
                <a:solidFill>
                  <a:schemeClr val="bg1"/>
                </a:solidFill>
                <a:latin typeface="Meiryo UI" panose="020B0604030504040204" pitchFamily="34" charset="-128"/>
                <a:ea typeface="Meiryo UI" panose="020B0604030504040204" pitchFamily="34" charset="-128"/>
              </a:defRPr>
            </a:lvl4pPr>
            <a:lvl5pPr marL="213084" indent="0">
              <a:buNone/>
              <a:defRPr sz="952" b="0" i="0">
                <a:solidFill>
                  <a:schemeClr val="bg1"/>
                </a:solidFill>
                <a:latin typeface="Meiryo UI" panose="020B0604030504040204" pitchFamily="34" charset="-128"/>
                <a:ea typeface="Meiryo UI" panose="020B0604030504040204" pitchFamily="34" charset="-128"/>
              </a:defRPr>
            </a:lvl5pPr>
          </a:lstStyle>
          <a:p>
            <a:pPr lvl="0"/>
            <a:endParaRPr lang="en-US" altLang="ja-JP" dirty="0"/>
          </a:p>
        </p:txBody>
      </p:sp>
      <p:cxnSp>
        <p:nvCxnSpPr>
          <p:cNvPr id="30" name="直線コネクタ 29">
            <a:extLst>
              <a:ext uri="{FF2B5EF4-FFF2-40B4-BE49-F238E27FC236}">
                <a16:creationId xmlns:a16="http://schemas.microsoft.com/office/drawing/2014/main" id="{652F44FB-6D5A-B646-ACC3-34AD2FFC133B}"/>
              </a:ext>
            </a:extLst>
          </p:cNvPr>
          <p:cNvCxnSpPr>
            <a:cxnSpLocks/>
          </p:cNvCxnSpPr>
          <p:nvPr userDrawn="1"/>
        </p:nvCxnSpPr>
        <p:spPr>
          <a:xfrm>
            <a:off x="396875" y="1372778"/>
            <a:ext cx="25908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31" name="Text Placeholder 19">
            <a:extLst>
              <a:ext uri="{FF2B5EF4-FFF2-40B4-BE49-F238E27FC236}">
                <a16:creationId xmlns:a16="http://schemas.microsoft.com/office/drawing/2014/main" id="{8CE5AA64-7F59-6641-875F-3F4E379625C9}"/>
              </a:ext>
            </a:extLst>
          </p:cNvPr>
          <p:cNvSpPr>
            <a:spLocks noGrp="1"/>
          </p:cNvSpPr>
          <p:nvPr>
            <p:ph type="body" sz="quarter" idx="24"/>
          </p:nvPr>
        </p:nvSpPr>
        <p:spPr>
          <a:xfrm>
            <a:off x="396875" y="1111325"/>
            <a:ext cx="2590800" cy="249039"/>
          </a:xfrm>
        </p:spPr>
        <p:txBody>
          <a:bodyPr lIns="0">
            <a:noAutofit/>
          </a:bodyPr>
          <a:lstStyle>
            <a:lvl1pPr marL="0" indent="0" algn="ctr">
              <a:spcBef>
                <a:spcPts val="115"/>
              </a:spcBef>
              <a:buFont typeface="Arial" panose="020B0604020202020204" pitchFamily="34" charset="0"/>
              <a:buNone/>
              <a:defRPr sz="1600" b="0" i="0">
                <a:solidFill>
                  <a:schemeClr val="tx1"/>
                </a:solidFill>
                <a:latin typeface="Meiryo UI" panose="020B0604030504040204" pitchFamily="34" charset="-128"/>
                <a:ea typeface="Meiryo UI" panose="020B0604030504040204" pitchFamily="34" charset="-128"/>
              </a:defRPr>
            </a:lvl1pPr>
            <a:lvl2pPr marL="213084" indent="0">
              <a:buNone/>
              <a:defRPr sz="952" b="0" i="0">
                <a:solidFill>
                  <a:schemeClr val="bg1"/>
                </a:solidFill>
                <a:latin typeface="Meiryo UI" panose="020B0604030504040204" pitchFamily="34" charset="-128"/>
                <a:ea typeface="Meiryo UI" panose="020B0604030504040204" pitchFamily="34" charset="-128"/>
              </a:defRPr>
            </a:lvl2pPr>
            <a:lvl3pPr marL="213084" indent="0">
              <a:buNone/>
              <a:defRPr sz="952" b="0" i="0">
                <a:solidFill>
                  <a:schemeClr val="bg1"/>
                </a:solidFill>
                <a:latin typeface="Meiryo UI" panose="020B0604030504040204" pitchFamily="34" charset="-128"/>
                <a:ea typeface="Meiryo UI" panose="020B0604030504040204" pitchFamily="34" charset="-128"/>
              </a:defRPr>
            </a:lvl3pPr>
            <a:lvl4pPr marL="206926" indent="0">
              <a:buNone/>
              <a:defRPr sz="952" b="0" i="0">
                <a:solidFill>
                  <a:schemeClr val="bg1"/>
                </a:solidFill>
                <a:latin typeface="Meiryo UI" panose="020B0604030504040204" pitchFamily="34" charset="-128"/>
                <a:ea typeface="Meiryo UI" panose="020B0604030504040204" pitchFamily="34" charset="-128"/>
              </a:defRPr>
            </a:lvl4pPr>
            <a:lvl5pPr marL="213084" indent="0">
              <a:buNone/>
              <a:defRPr sz="952" b="0" i="0">
                <a:solidFill>
                  <a:schemeClr val="bg1"/>
                </a:solidFill>
                <a:latin typeface="Meiryo UI" panose="020B0604030504040204" pitchFamily="34" charset="-128"/>
                <a:ea typeface="Meiryo UI" panose="020B0604030504040204" pitchFamily="34" charset="-128"/>
              </a:defRPr>
            </a:lvl5pPr>
          </a:lstStyle>
          <a:p>
            <a:pPr lvl="0"/>
            <a:endParaRPr lang="en-US" altLang="ja-JP" dirty="0"/>
          </a:p>
        </p:txBody>
      </p:sp>
      <p:sp>
        <p:nvSpPr>
          <p:cNvPr id="32" name="Text Placeholder 19">
            <a:extLst>
              <a:ext uri="{FF2B5EF4-FFF2-40B4-BE49-F238E27FC236}">
                <a16:creationId xmlns:a16="http://schemas.microsoft.com/office/drawing/2014/main" id="{AA05F604-50B1-E54F-A4C5-AA45C3D7F216}"/>
              </a:ext>
            </a:extLst>
          </p:cNvPr>
          <p:cNvSpPr>
            <a:spLocks noGrp="1"/>
          </p:cNvSpPr>
          <p:nvPr>
            <p:ph type="body" sz="quarter" idx="25"/>
          </p:nvPr>
        </p:nvSpPr>
        <p:spPr>
          <a:xfrm>
            <a:off x="396875" y="1423147"/>
            <a:ext cx="2590800" cy="249039"/>
          </a:xfrm>
        </p:spPr>
        <p:txBody>
          <a:bodyPr lIns="0">
            <a:noAutofit/>
          </a:bodyPr>
          <a:lstStyle>
            <a:lvl1pPr marL="0" indent="0" algn="l">
              <a:spcBef>
                <a:spcPts val="115"/>
              </a:spcBef>
              <a:buFont typeface="Arial" panose="020B0604020202020204" pitchFamily="34" charset="0"/>
              <a:buNone/>
              <a:defRPr sz="1400" b="0" i="0">
                <a:solidFill>
                  <a:schemeClr val="tx1"/>
                </a:solidFill>
                <a:latin typeface="Meiryo UI" panose="020B0604030504040204" pitchFamily="34" charset="-128"/>
                <a:ea typeface="Meiryo UI" panose="020B0604030504040204" pitchFamily="34" charset="-128"/>
              </a:defRPr>
            </a:lvl1pPr>
            <a:lvl2pPr marL="213084" indent="0">
              <a:buNone/>
              <a:defRPr sz="952" b="0" i="0">
                <a:solidFill>
                  <a:schemeClr val="bg1"/>
                </a:solidFill>
                <a:latin typeface="Meiryo UI" panose="020B0604030504040204" pitchFamily="34" charset="-128"/>
                <a:ea typeface="Meiryo UI" panose="020B0604030504040204" pitchFamily="34" charset="-128"/>
              </a:defRPr>
            </a:lvl2pPr>
            <a:lvl3pPr marL="213084" indent="0">
              <a:buNone/>
              <a:defRPr sz="952" b="0" i="0">
                <a:solidFill>
                  <a:schemeClr val="bg1"/>
                </a:solidFill>
                <a:latin typeface="Meiryo UI" panose="020B0604030504040204" pitchFamily="34" charset="-128"/>
                <a:ea typeface="Meiryo UI" panose="020B0604030504040204" pitchFamily="34" charset="-128"/>
              </a:defRPr>
            </a:lvl3pPr>
            <a:lvl4pPr marL="206926" indent="0">
              <a:buNone/>
              <a:defRPr sz="952" b="0" i="0">
                <a:solidFill>
                  <a:schemeClr val="bg1"/>
                </a:solidFill>
                <a:latin typeface="Meiryo UI" panose="020B0604030504040204" pitchFamily="34" charset="-128"/>
                <a:ea typeface="Meiryo UI" panose="020B0604030504040204" pitchFamily="34" charset="-128"/>
              </a:defRPr>
            </a:lvl4pPr>
            <a:lvl5pPr marL="213084" indent="0">
              <a:buNone/>
              <a:defRPr sz="952" b="0" i="0">
                <a:solidFill>
                  <a:schemeClr val="bg1"/>
                </a:solidFill>
                <a:latin typeface="Meiryo UI" panose="020B0604030504040204" pitchFamily="34" charset="-128"/>
                <a:ea typeface="Meiryo UI" panose="020B0604030504040204" pitchFamily="34" charset="-128"/>
              </a:defRPr>
            </a:lvl5pPr>
          </a:lstStyle>
          <a:p>
            <a:pPr lvl="0"/>
            <a:endParaRPr lang="en-US" altLang="ja-JP" dirty="0"/>
          </a:p>
        </p:txBody>
      </p:sp>
      <p:cxnSp>
        <p:nvCxnSpPr>
          <p:cNvPr id="33" name="直線コネクタ 32">
            <a:extLst>
              <a:ext uri="{FF2B5EF4-FFF2-40B4-BE49-F238E27FC236}">
                <a16:creationId xmlns:a16="http://schemas.microsoft.com/office/drawing/2014/main" id="{6A1803EB-0C41-4A46-9ADE-A738439AF247}"/>
              </a:ext>
            </a:extLst>
          </p:cNvPr>
          <p:cNvCxnSpPr>
            <a:cxnSpLocks/>
          </p:cNvCxnSpPr>
          <p:nvPr userDrawn="1"/>
        </p:nvCxnSpPr>
        <p:spPr>
          <a:xfrm>
            <a:off x="6167438" y="1372778"/>
            <a:ext cx="25908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34" name="Text Placeholder 19">
            <a:extLst>
              <a:ext uri="{FF2B5EF4-FFF2-40B4-BE49-F238E27FC236}">
                <a16:creationId xmlns:a16="http://schemas.microsoft.com/office/drawing/2014/main" id="{24C4CC73-6EBE-784F-B9C9-7EFA5178B732}"/>
              </a:ext>
            </a:extLst>
          </p:cNvPr>
          <p:cNvSpPr>
            <a:spLocks noGrp="1"/>
          </p:cNvSpPr>
          <p:nvPr>
            <p:ph type="body" sz="quarter" idx="26"/>
          </p:nvPr>
        </p:nvSpPr>
        <p:spPr>
          <a:xfrm>
            <a:off x="6167438" y="1111325"/>
            <a:ext cx="2590800" cy="249039"/>
          </a:xfrm>
        </p:spPr>
        <p:txBody>
          <a:bodyPr lIns="0">
            <a:noAutofit/>
          </a:bodyPr>
          <a:lstStyle>
            <a:lvl1pPr marL="0" indent="0" algn="ctr">
              <a:spcBef>
                <a:spcPts val="115"/>
              </a:spcBef>
              <a:buFont typeface="Arial" panose="020B0604020202020204" pitchFamily="34" charset="0"/>
              <a:buNone/>
              <a:defRPr sz="1600" b="0" i="0">
                <a:solidFill>
                  <a:schemeClr val="tx1"/>
                </a:solidFill>
                <a:latin typeface="Meiryo UI" panose="020B0604030504040204" pitchFamily="34" charset="-128"/>
                <a:ea typeface="Meiryo UI" panose="020B0604030504040204" pitchFamily="34" charset="-128"/>
              </a:defRPr>
            </a:lvl1pPr>
            <a:lvl2pPr marL="213084" indent="0">
              <a:buNone/>
              <a:defRPr sz="952" b="0" i="0">
                <a:solidFill>
                  <a:schemeClr val="bg1"/>
                </a:solidFill>
                <a:latin typeface="Meiryo UI" panose="020B0604030504040204" pitchFamily="34" charset="-128"/>
                <a:ea typeface="Meiryo UI" panose="020B0604030504040204" pitchFamily="34" charset="-128"/>
              </a:defRPr>
            </a:lvl2pPr>
            <a:lvl3pPr marL="213084" indent="0">
              <a:buNone/>
              <a:defRPr sz="952" b="0" i="0">
                <a:solidFill>
                  <a:schemeClr val="bg1"/>
                </a:solidFill>
                <a:latin typeface="Meiryo UI" panose="020B0604030504040204" pitchFamily="34" charset="-128"/>
                <a:ea typeface="Meiryo UI" panose="020B0604030504040204" pitchFamily="34" charset="-128"/>
              </a:defRPr>
            </a:lvl3pPr>
            <a:lvl4pPr marL="206926" indent="0">
              <a:buNone/>
              <a:defRPr sz="952" b="0" i="0">
                <a:solidFill>
                  <a:schemeClr val="bg1"/>
                </a:solidFill>
                <a:latin typeface="Meiryo UI" panose="020B0604030504040204" pitchFamily="34" charset="-128"/>
                <a:ea typeface="Meiryo UI" panose="020B0604030504040204" pitchFamily="34" charset="-128"/>
              </a:defRPr>
            </a:lvl4pPr>
            <a:lvl5pPr marL="213084" indent="0">
              <a:buNone/>
              <a:defRPr sz="952" b="0" i="0">
                <a:solidFill>
                  <a:schemeClr val="bg1"/>
                </a:solidFill>
                <a:latin typeface="Meiryo UI" panose="020B0604030504040204" pitchFamily="34" charset="-128"/>
                <a:ea typeface="Meiryo UI" panose="020B0604030504040204" pitchFamily="34" charset="-128"/>
              </a:defRPr>
            </a:lvl5pPr>
          </a:lstStyle>
          <a:p>
            <a:pPr lvl="0"/>
            <a:endParaRPr lang="en-US" altLang="ja-JP" dirty="0"/>
          </a:p>
        </p:txBody>
      </p:sp>
      <p:sp>
        <p:nvSpPr>
          <p:cNvPr id="35" name="Text Placeholder 19">
            <a:extLst>
              <a:ext uri="{FF2B5EF4-FFF2-40B4-BE49-F238E27FC236}">
                <a16:creationId xmlns:a16="http://schemas.microsoft.com/office/drawing/2014/main" id="{DFA6A483-5123-AD46-A65B-2EDEB309AFBC}"/>
              </a:ext>
            </a:extLst>
          </p:cNvPr>
          <p:cNvSpPr>
            <a:spLocks noGrp="1"/>
          </p:cNvSpPr>
          <p:nvPr>
            <p:ph type="body" sz="quarter" idx="27"/>
          </p:nvPr>
        </p:nvSpPr>
        <p:spPr>
          <a:xfrm>
            <a:off x="6167438" y="1423147"/>
            <a:ext cx="2590800" cy="249039"/>
          </a:xfrm>
        </p:spPr>
        <p:txBody>
          <a:bodyPr lIns="0">
            <a:noAutofit/>
          </a:bodyPr>
          <a:lstStyle>
            <a:lvl1pPr marL="0" indent="0" algn="l">
              <a:spcBef>
                <a:spcPts val="115"/>
              </a:spcBef>
              <a:buFont typeface="Arial" panose="020B0604020202020204" pitchFamily="34" charset="0"/>
              <a:buNone/>
              <a:defRPr sz="1400" b="0" i="0">
                <a:solidFill>
                  <a:schemeClr val="tx1"/>
                </a:solidFill>
                <a:latin typeface="Meiryo UI" panose="020B0604030504040204" pitchFamily="34" charset="-128"/>
                <a:ea typeface="Meiryo UI" panose="020B0604030504040204" pitchFamily="34" charset="-128"/>
              </a:defRPr>
            </a:lvl1pPr>
            <a:lvl2pPr marL="213084" indent="0">
              <a:buNone/>
              <a:defRPr sz="952" b="0" i="0">
                <a:solidFill>
                  <a:schemeClr val="bg1"/>
                </a:solidFill>
                <a:latin typeface="Meiryo UI" panose="020B0604030504040204" pitchFamily="34" charset="-128"/>
                <a:ea typeface="Meiryo UI" panose="020B0604030504040204" pitchFamily="34" charset="-128"/>
              </a:defRPr>
            </a:lvl2pPr>
            <a:lvl3pPr marL="213084" indent="0">
              <a:buNone/>
              <a:defRPr sz="952" b="0" i="0">
                <a:solidFill>
                  <a:schemeClr val="bg1"/>
                </a:solidFill>
                <a:latin typeface="Meiryo UI" panose="020B0604030504040204" pitchFamily="34" charset="-128"/>
                <a:ea typeface="Meiryo UI" panose="020B0604030504040204" pitchFamily="34" charset="-128"/>
              </a:defRPr>
            </a:lvl3pPr>
            <a:lvl4pPr marL="206926" indent="0">
              <a:buNone/>
              <a:defRPr sz="952" b="0" i="0">
                <a:solidFill>
                  <a:schemeClr val="bg1"/>
                </a:solidFill>
                <a:latin typeface="Meiryo UI" panose="020B0604030504040204" pitchFamily="34" charset="-128"/>
                <a:ea typeface="Meiryo UI" panose="020B0604030504040204" pitchFamily="34" charset="-128"/>
              </a:defRPr>
            </a:lvl4pPr>
            <a:lvl5pPr marL="213084" indent="0">
              <a:buNone/>
              <a:defRPr sz="952" b="0" i="0">
                <a:solidFill>
                  <a:schemeClr val="bg1"/>
                </a:solidFill>
                <a:latin typeface="Meiryo UI" panose="020B0604030504040204" pitchFamily="34" charset="-128"/>
                <a:ea typeface="Meiryo UI" panose="020B0604030504040204" pitchFamily="34" charset="-128"/>
              </a:defRPr>
            </a:lvl5pPr>
          </a:lstStyle>
          <a:p>
            <a:pPr lvl="0"/>
            <a:endParaRPr lang="en-US" altLang="ja-JP" dirty="0"/>
          </a:p>
        </p:txBody>
      </p:sp>
      <p:sp>
        <p:nvSpPr>
          <p:cNvPr id="36" name="テキスト ボックス 35">
            <a:extLst>
              <a:ext uri="{FF2B5EF4-FFF2-40B4-BE49-F238E27FC236}">
                <a16:creationId xmlns:a16="http://schemas.microsoft.com/office/drawing/2014/main" id="{A4C419F6-9641-A644-99B1-BD43CD13D3FB}"/>
              </a:ext>
            </a:extLst>
          </p:cNvPr>
          <p:cNvSpPr txBox="1"/>
          <p:nvPr userDrawn="1"/>
        </p:nvSpPr>
        <p:spPr>
          <a:xfrm>
            <a:off x="233772" y="4926818"/>
            <a:ext cx="8530309" cy="186526"/>
          </a:xfrm>
          <a:prstGeom prst="rect">
            <a:avLst/>
          </a:prstGeom>
          <a:noFill/>
        </p:spPr>
        <p:txBody>
          <a:bodyPr wrap="square" rtlCol="0">
            <a:spAutoFit/>
          </a:bodyPr>
          <a:lstStyle/>
          <a:p>
            <a:pPr algn="ctr"/>
            <a:r>
              <a:rPr lang="en-GB" altLang="ja-JP" sz="612" b="1" dirty="0">
                <a:solidFill>
                  <a:schemeClr val="bg1"/>
                </a:solidFill>
                <a:latin typeface="Meiryo UI" panose="020B0604030504040204" pitchFamily="34" charset="-128"/>
                <a:ea typeface="Meiryo UI" panose="020B0604030504040204" pitchFamily="34" charset="-128"/>
              </a:rPr>
              <a:t>Copyrights 2020 Worklog, Inc.</a:t>
            </a:r>
          </a:p>
        </p:txBody>
      </p:sp>
      <p:pic>
        <p:nvPicPr>
          <p:cNvPr id="17" name="グラフィックス 16">
            <a:extLst>
              <a:ext uri="{FF2B5EF4-FFF2-40B4-BE49-F238E27FC236}">
                <a16:creationId xmlns:a16="http://schemas.microsoft.com/office/drawing/2014/main" id="{C559ADF3-D9F8-EF46-BC44-27FFB3F02C9E}"/>
              </a:ext>
            </a:extLst>
          </p:cNvPr>
          <p:cNvPicPr>
            <a:picLocks noChangeAspect="1"/>
          </p:cNvPicPr>
          <p:nvPr userDrawn="1"/>
        </p:nvPicPr>
        <p:blipFill rotWithShape="1">
          <a:blip r:embed="rId2">
            <a:extLst>
              <a:ext uri="{96DAC541-7B7A-43D3-8B79-37D633B846F1}">
                <asvg:svgBlip xmlns:asvg="http://schemas.microsoft.com/office/drawing/2016/SVG/main" r:embed="rId3"/>
              </a:ext>
            </a:extLst>
          </a:blip>
          <a:srcRect l="41993" r="42297" b="50702"/>
          <a:stretch/>
        </p:blipFill>
        <p:spPr>
          <a:xfrm>
            <a:off x="210837" y="107636"/>
            <a:ext cx="349377" cy="331389"/>
          </a:xfrm>
          <a:prstGeom prst="rect">
            <a:avLst/>
          </a:prstGeom>
        </p:spPr>
      </p:pic>
    </p:spTree>
    <p:extLst>
      <p:ext uri="{BB962C8B-B14F-4D97-AF65-F5344CB8AC3E}">
        <p14:creationId xmlns:p14="http://schemas.microsoft.com/office/powerpoint/2010/main" val="3952166640"/>
      </p:ext>
    </p:extLst>
  </p:cSld>
  <p:clrMapOvr>
    <a:masterClrMapping/>
  </p:clrMapOvr>
  <p:transition>
    <p:fade/>
  </p:transition>
  <p:extLst>
    <p:ext uri="{DCECCB84-F9BA-43D5-87BE-67443E8EF086}">
      <p15:sldGuideLst xmlns:p15="http://schemas.microsoft.com/office/powerpoint/2012/main">
        <p15:guide id="1" orient="horz" pos="1620">
          <p15:clr>
            <a:srgbClr val="FBAE40"/>
          </p15:clr>
        </p15:guide>
        <p15:guide id="2" pos="1882" userDrawn="1">
          <p15:clr>
            <a:srgbClr val="FBAE40"/>
          </p15:clr>
        </p15:guide>
        <p15:guide id="3" pos="3878" userDrawn="1">
          <p15:clr>
            <a:srgbClr val="FBAE40"/>
          </p15:clr>
        </p15:guide>
        <p15:guide id="4" pos="5517">
          <p15:clr>
            <a:srgbClr val="FBAE40"/>
          </p15:clr>
        </p15:guide>
        <p15:guide id="5" pos="243">
          <p15:clr>
            <a:srgbClr val="FBAE40"/>
          </p15:clr>
        </p15:guide>
        <p15:guide id="6" orient="horz" pos="695">
          <p15:clr>
            <a:srgbClr val="FBAE40"/>
          </p15:clr>
        </p15:guide>
        <p15:guide id="7" pos="2064" userDrawn="1">
          <p15:clr>
            <a:srgbClr val="FBAE40"/>
          </p15:clr>
        </p15:guide>
        <p15:guide id="8" pos="3696" userDrawn="1">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Title and Content 1">
    <p:spTree>
      <p:nvGrpSpPr>
        <p:cNvPr id="1" name=""/>
        <p:cNvGrpSpPr/>
        <p:nvPr/>
      </p:nvGrpSpPr>
      <p:grpSpPr>
        <a:xfrm>
          <a:off x="0" y="0"/>
          <a:ext cx="0" cy="0"/>
          <a:chOff x="0" y="0"/>
          <a:chExt cx="0" cy="0"/>
        </a:xfrm>
      </p:grpSpPr>
      <p:pic>
        <p:nvPicPr>
          <p:cNvPr id="13" name="図 12">
            <a:extLst>
              <a:ext uri="{FF2B5EF4-FFF2-40B4-BE49-F238E27FC236}">
                <a16:creationId xmlns:a16="http://schemas.microsoft.com/office/drawing/2014/main" id="{9EB3368F-A6DC-EF40-92CD-56B340DD9475}"/>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8254"/>
            <a:ext cx="9144000" cy="5126992"/>
          </a:xfrm>
          <a:prstGeom prst="rect">
            <a:avLst/>
          </a:prstGeom>
        </p:spPr>
      </p:pic>
      <p:sp>
        <p:nvSpPr>
          <p:cNvPr id="15" name="Text Placeholder 19">
            <a:extLst>
              <a:ext uri="{FF2B5EF4-FFF2-40B4-BE49-F238E27FC236}">
                <a16:creationId xmlns:a16="http://schemas.microsoft.com/office/drawing/2014/main" id="{CC449A5D-8F08-B84B-9B31-B4999AE625EA}"/>
              </a:ext>
            </a:extLst>
          </p:cNvPr>
          <p:cNvSpPr>
            <a:spLocks noGrp="1"/>
          </p:cNvSpPr>
          <p:nvPr>
            <p:ph type="body" sz="quarter" idx="17" hasCustomPrompt="1"/>
          </p:nvPr>
        </p:nvSpPr>
        <p:spPr>
          <a:xfrm>
            <a:off x="4572000" y="4325332"/>
            <a:ext cx="4189492" cy="589340"/>
          </a:xfrm>
        </p:spPr>
        <p:txBody>
          <a:bodyPr lIns="90000">
            <a:normAutofit/>
          </a:bodyPr>
          <a:lstStyle>
            <a:lvl1pPr marL="0" indent="0">
              <a:spcBef>
                <a:spcPts val="115"/>
              </a:spcBef>
              <a:buFont typeface="Arial" panose="020B0604020202020204" pitchFamily="34" charset="0"/>
              <a:buNone/>
              <a:defRPr sz="1000" b="0" i="0">
                <a:solidFill>
                  <a:schemeClr val="bg1"/>
                </a:solidFill>
                <a:latin typeface="Meiryo UI" panose="020B0604030504040204" pitchFamily="34" charset="-128"/>
                <a:ea typeface="Meiryo UI" panose="020B0604030504040204" pitchFamily="34" charset="-128"/>
              </a:defRPr>
            </a:lvl1pPr>
            <a:lvl2pPr marL="213084" indent="0">
              <a:buNone/>
              <a:defRPr sz="952" b="0" i="0">
                <a:solidFill>
                  <a:schemeClr val="bg1"/>
                </a:solidFill>
                <a:latin typeface="Meiryo UI" panose="020B0604030504040204" pitchFamily="34" charset="-128"/>
                <a:ea typeface="Meiryo UI" panose="020B0604030504040204" pitchFamily="34" charset="-128"/>
              </a:defRPr>
            </a:lvl2pPr>
            <a:lvl3pPr marL="213084" indent="0">
              <a:buNone/>
              <a:defRPr sz="952" b="0" i="0">
                <a:solidFill>
                  <a:schemeClr val="bg1"/>
                </a:solidFill>
                <a:latin typeface="Meiryo UI" panose="020B0604030504040204" pitchFamily="34" charset="-128"/>
                <a:ea typeface="Meiryo UI" panose="020B0604030504040204" pitchFamily="34" charset="-128"/>
              </a:defRPr>
            </a:lvl3pPr>
            <a:lvl4pPr marL="206926" indent="0">
              <a:buNone/>
              <a:defRPr sz="952" b="0" i="0">
                <a:solidFill>
                  <a:schemeClr val="bg1"/>
                </a:solidFill>
                <a:latin typeface="Meiryo UI" panose="020B0604030504040204" pitchFamily="34" charset="-128"/>
                <a:ea typeface="Meiryo UI" panose="020B0604030504040204" pitchFamily="34" charset="-128"/>
              </a:defRPr>
            </a:lvl4pPr>
            <a:lvl5pPr marL="213084" indent="0">
              <a:buNone/>
              <a:defRPr sz="952" b="0" i="0">
                <a:solidFill>
                  <a:schemeClr val="bg1"/>
                </a:solidFill>
                <a:latin typeface="Meiryo UI" panose="020B0604030504040204" pitchFamily="34" charset="-128"/>
                <a:ea typeface="Meiryo UI" panose="020B0604030504040204" pitchFamily="34" charset="-128"/>
              </a:defRPr>
            </a:lvl5pPr>
          </a:lstStyle>
          <a:p>
            <a:pPr lvl="0"/>
            <a:r>
              <a:rPr lang="ja-JP" altLang="en-US"/>
              <a:t>担当：</a:t>
            </a:r>
            <a:r>
              <a:rPr lang="en-US" altLang="ja-JP" dirty="0"/>
              <a:t>XXXX</a:t>
            </a:r>
          </a:p>
          <a:p>
            <a:pPr lvl="0"/>
            <a:r>
              <a:rPr lang="en-US" dirty="0" err="1"/>
              <a:t>E-mail：XXXX@worklog-inc.com</a:t>
            </a:r>
            <a:endParaRPr lang="en-GB" dirty="0"/>
          </a:p>
        </p:txBody>
      </p:sp>
      <p:sp>
        <p:nvSpPr>
          <p:cNvPr id="16" name="テキスト ボックス 15">
            <a:extLst>
              <a:ext uri="{FF2B5EF4-FFF2-40B4-BE49-F238E27FC236}">
                <a16:creationId xmlns:a16="http://schemas.microsoft.com/office/drawing/2014/main" id="{6C63608F-3ED5-D14B-A326-98C0E03CFD16}"/>
              </a:ext>
            </a:extLst>
          </p:cNvPr>
          <p:cNvSpPr txBox="1"/>
          <p:nvPr userDrawn="1"/>
        </p:nvSpPr>
        <p:spPr>
          <a:xfrm>
            <a:off x="233772" y="4940466"/>
            <a:ext cx="8530309" cy="186526"/>
          </a:xfrm>
          <a:prstGeom prst="rect">
            <a:avLst/>
          </a:prstGeom>
          <a:noFill/>
        </p:spPr>
        <p:txBody>
          <a:bodyPr wrap="square" rtlCol="0">
            <a:spAutoFit/>
          </a:bodyPr>
          <a:lstStyle/>
          <a:p>
            <a:pPr algn="ctr"/>
            <a:r>
              <a:rPr lang="en-GB" altLang="ja-JP" sz="612" b="1" dirty="0">
                <a:solidFill>
                  <a:schemeClr val="bg1"/>
                </a:solidFill>
                <a:latin typeface="Meiryo UI" panose="020B0604030504040204" pitchFamily="34" charset="-128"/>
                <a:ea typeface="Meiryo UI" panose="020B0604030504040204" pitchFamily="34" charset="-128"/>
              </a:rPr>
              <a:t>Copyrights 2020 Worklog, Inc.</a:t>
            </a:r>
          </a:p>
        </p:txBody>
      </p:sp>
      <p:sp>
        <p:nvSpPr>
          <p:cNvPr id="10" name="テキスト ボックス 9">
            <a:extLst>
              <a:ext uri="{FF2B5EF4-FFF2-40B4-BE49-F238E27FC236}">
                <a16:creationId xmlns:a16="http://schemas.microsoft.com/office/drawing/2014/main" id="{79E344D6-E38C-DB49-9F58-63F9A18FE199}"/>
              </a:ext>
            </a:extLst>
          </p:cNvPr>
          <p:cNvSpPr txBox="1"/>
          <p:nvPr userDrawn="1"/>
        </p:nvSpPr>
        <p:spPr>
          <a:xfrm>
            <a:off x="384932" y="4087990"/>
            <a:ext cx="4187069" cy="259751"/>
          </a:xfrm>
          <a:prstGeom prst="rect">
            <a:avLst/>
          </a:prstGeom>
          <a:noFill/>
        </p:spPr>
        <p:txBody>
          <a:bodyPr wrap="square" rtlCol="0">
            <a:spAutoFit/>
          </a:bodyPr>
          <a:lstStyle/>
          <a:p>
            <a:r>
              <a:rPr kumimoji="1" lang="ja-JP" altLang="en-US" sz="1088" b="1">
                <a:solidFill>
                  <a:schemeClr val="bg1"/>
                </a:solidFill>
                <a:latin typeface="Meiryo UI" panose="020B0604030504040204" pitchFamily="34" charset="-128"/>
                <a:ea typeface="Meiryo UI" panose="020B0604030504040204" pitchFamily="34" charset="-128"/>
              </a:rPr>
              <a:t>ワークログ株式会社</a:t>
            </a:r>
          </a:p>
        </p:txBody>
      </p:sp>
      <p:sp>
        <p:nvSpPr>
          <p:cNvPr id="19" name="テキスト ボックス 18">
            <a:extLst>
              <a:ext uri="{FF2B5EF4-FFF2-40B4-BE49-F238E27FC236}">
                <a16:creationId xmlns:a16="http://schemas.microsoft.com/office/drawing/2014/main" id="{2BC9E81B-39C4-4041-A547-F60D652B481E}"/>
              </a:ext>
            </a:extLst>
          </p:cNvPr>
          <p:cNvSpPr txBox="1"/>
          <p:nvPr userDrawn="1"/>
        </p:nvSpPr>
        <p:spPr>
          <a:xfrm>
            <a:off x="4574424" y="4087990"/>
            <a:ext cx="4187069" cy="259751"/>
          </a:xfrm>
          <a:prstGeom prst="rect">
            <a:avLst/>
          </a:prstGeom>
          <a:noFill/>
        </p:spPr>
        <p:txBody>
          <a:bodyPr wrap="square" rtlCol="0">
            <a:spAutoFit/>
          </a:bodyPr>
          <a:lstStyle/>
          <a:p>
            <a:r>
              <a:rPr kumimoji="1" lang="ja-JP" altLang="en-US" sz="1088" b="1">
                <a:solidFill>
                  <a:schemeClr val="bg1"/>
                </a:solidFill>
                <a:latin typeface="Meiryo UI" panose="020B0604030504040204" pitchFamily="34" charset="-128"/>
                <a:ea typeface="Meiryo UI" panose="020B0604030504040204" pitchFamily="34" charset="-128"/>
              </a:rPr>
              <a:t>お問い合わせ</a:t>
            </a:r>
          </a:p>
        </p:txBody>
      </p:sp>
      <p:sp>
        <p:nvSpPr>
          <p:cNvPr id="21" name="テキスト ボックス 20">
            <a:extLst>
              <a:ext uri="{FF2B5EF4-FFF2-40B4-BE49-F238E27FC236}">
                <a16:creationId xmlns:a16="http://schemas.microsoft.com/office/drawing/2014/main" id="{1618C640-C2F5-8D4B-91C6-4EBDEB9C94D9}"/>
              </a:ext>
            </a:extLst>
          </p:cNvPr>
          <p:cNvSpPr txBox="1"/>
          <p:nvPr userDrawn="1"/>
        </p:nvSpPr>
        <p:spPr>
          <a:xfrm>
            <a:off x="384932" y="4326045"/>
            <a:ext cx="4187069" cy="553998"/>
          </a:xfrm>
          <a:prstGeom prst="rect">
            <a:avLst/>
          </a:prstGeom>
          <a:noFill/>
        </p:spPr>
        <p:txBody>
          <a:bodyPr wrap="square" rtlCol="0">
            <a:spAutoFit/>
          </a:bodyPr>
          <a:lstStyle/>
          <a:p>
            <a:pPr lvl="0"/>
            <a:r>
              <a:rPr lang="ja-JP" altLang="en-US" sz="1000">
                <a:solidFill>
                  <a:schemeClr val="bg1"/>
                </a:solidFill>
                <a:latin typeface="Meiryo UI" panose="020B0604030504040204" pitchFamily="34" charset="-128"/>
                <a:ea typeface="Meiryo UI" panose="020B0604030504040204" pitchFamily="34" charset="-128"/>
              </a:rPr>
              <a:t>〒</a:t>
            </a:r>
            <a:r>
              <a:rPr lang="en-US" altLang="ja-JP" sz="1000" dirty="0">
                <a:solidFill>
                  <a:schemeClr val="bg1"/>
                </a:solidFill>
                <a:latin typeface="Meiryo UI" panose="020B0604030504040204" pitchFamily="34" charset="-128"/>
                <a:ea typeface="Meiryo UI" panose="020B0604030504040204" pitchFamily="34" charset="-128"/>
              </a:rPr>
              <a:t>102-0073</a:t>
            </a:r>
          </a:p>
          <a:p>
            <a:pPr lvl="0"/>
            <a:r>
              <a:rPr lang="ja-JP" altLang="en-US" sz="1000">
                <a:solidFill>
                  <a:schemeClr val="bg1"/>
                </a:solidFill>
                <a:latin typeface="Meiryo UI" panose="020B0604030504040204" pitchFamily="34" charset="-128"/>
                <a:ea typeface="Meiryo UI" panose="020B0604030504040204" pitchFamily="34" charset="-128"/>
              </a:rPr>
              <a:t>東京都千代田区九段北</a:t>
            </a:r>
            <a:r>
              <a:rPr lang="en-US" altLang="ja-JP" sz="1000" dirty="0">
                <a:solidFill>
                  <a:schemeClr val="bg1"/>
                </a:solidFill>
                <a:latin typeface="Meiryo UI" panose="020B0604030504040204" pitchFamily="34" charset="-128"/>
                <a:ea typeface="Meiryo UI" panose="020B0604030504040204" pitchFamily="34" charset="-128"/>
              </a:rPr>
              <a:t>1-2-2</a:t>
            </a:r>
          </a:p>
          <a:p>
            <a:pPr lvl="0"/>
            <a:r>
              <a:rPr lang="ja-JP" altLang="en-US" sz="1000">
                <a:solidFill>
                  <a:schemeClr val="bg1"/>
                </a:solidFill>
                <a:latin typeface="Meiryo UI" panose="020B0604030504040204" pitchFamily="34" charset="-128"/>
                <a:ea typeface="Meiryo UI" panose="020B0604030504040204" pitchFamily="34" charset="-128"/>
              </a:rPr>
              <a:t>グランドメゾン九段</a:t>
            </a:r>
            <a:r>
              <a:rPr lang="en-US" altLang="ja-JP" sz="1000" dirty="0">
                <a:solidFill>
                  <a:schemeClr val="bg1"/>
                </a:solidFill>
                <a:latin typeface="Meiryo UI" panose="020B0604030504040204" pitchFamily="34" charset="-128"/>
                <a:ea typeface="Meiryo UI" panose="020B0604030504040204" pitchFamily="34" charset="-128"/>
              </a:rPr>
              <a:t>805</a:t>
            </a:r>
            <a:endParaRPr lang="en-GB" altLang="ja-JP" sz="1000" dirty="0">
              <a:solidFill>
                <a:schemeClr val="bg1"/>
              </a:solidFill>
              <a:latin typeface="Meiryo UI" panose="020B0604030504040204" pitchFamily="34" charset="-128"/>
              <a:ea typeface="Meiryo UI" panose="020B0604030504040204" pitchFamily="34" charset="-128"/>
            </a:endParaRPr>
          </a:p>
        </p:txBody>
      </p:sp>
      <p:sp>
        <p:nvSpPr>
          <p:cNvPr id="8" name="テキスト ボックス 7">
            <a:extLst>
              <a:ext uri="{FF2B5EF4-FFF2-40B4-BE49-F238E27FC236}">
                <a16:creationId xmlns:a16="http://schemas.microsoft.com/office/drawing/2014/main" id="{54B576C9-7F3A-8641-9034-E04DC4E5947E}"/>
              </a:ext>
            </a:extLst>
          </p:cNvPr>
          <p:cNvSpPr txBox="1"/>
          <p:nvPr userDrawn="1"/>
        </p:nvSpPr>
        <p:spPr>
          <a:xfrm>
            <a:off x="3494446" y="2603189"/>
            <a:ext cx="2155109" cy="259751"/>
          </a:xfrm>
          <a:prstGeom prst="rect">
            <a:avLst/>
          </a:prstGeom>
          <a:noFill/>
        </p:spPr>
        <p:txBody>
          <a:bodyPr wrap="square" rtlCol="0">
            <a:spAutoFit/>
          </a:bodyPr>
          <a:lstStyle/>
          <a:p>
            <a:pPr algn="ctr"/>
            <a:r>
              <a:rPr kumimoji="1" lang="en-US" altLang="ja-JP" sz="1088" dirty="0">
                <a:solidFill>
                  <a:schemeClr val="bg1"/>
                </a:solidFill>
              </a:rPr>
              <a:t>worklog-</a:t>
            </a:r>
            <a:r>
              <a:rPr kumimoji="1" lang="en-US" altLang="ja-JP" sz="1088" dirty="0" err="1">
                <a:solidFill>
                  <a:schemeClr val="bg1"/>
                </a:solidFill>
              </a:rPr>
              <a:t>inc.com</a:t>
            </a:r>
            <a:endParaRPr kumimoji="1" lang="ja-JP" altLang="en-US" sz="1088">
              <a:solidFill>
                <a:schemeClr val="bg1"/>
              </a:solidFill>
            </a:endParaRPr>
          </a:p>
        </p:txBody>
      </p:sp>
      <p:pic>
        <p:nvPicPr>
          <p:cNvPr id="2" name="図 1">
            <a:extLst>
              <a:ext uri="{FF2B5EF4-FFF2-40B4-BE49-F238E27FC236}">
                <a16:creationId xmlns:a16="http://schemas.microsoft.com/office/drawing/2014/main" id="{8D0821FD-722A-1C4C-BC3C-3959916D1611}"/>
              </a:ext>
            </a:extLst>
          </p:cNvPr>
          <p:cNvPicPr>
            <a:picLocks noChangeAspect="1"/>
          </p:cNvPicPr>
          <p:nvPr userDrawn="1"/>
        </p:nvPicPr>
        <p:blipFill>
          <a:blip r:embed="rId3"/>
          <a:stretch>
            <a:fillRect/>
          </a:stretch>
        </p:blipFill>
        <p:spPr>
          <a:xfrm>
            <a:off x="3685758" y="2216617"/>
            <a:ext cx="1772484" cy="535090"/>
          </a:xfrm>
          <a:prstGeom prst="rect">
            <a:avLst/>
          </a:prstGeom>
        </p:spPr>
      </p:pic>
    </p:spTree>
    <p:extLst>
      <p:ext uri="{BB962C8B-B14F-4D97-AF65-F5344CB8AC3E}">
        <p14:creationId xmlns:p14="http://schemas.microsoft.com/office/powerpoint/2010/main" val="3335873066"/>
      </p:ext>
    </p:extLst>
  </p:cSld>
  <p:clrMapOvr>
    <a:masterClrMapping/>
  </p:clrMapOvr>
  <p:transition>
    <p:fade/>
  </p:transition>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4"/>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70113" y="249045"/>
            <a:ext cx="8388000" cy="1107825"/>
          </a:xfrm>
          <a:prstGeom prst="rect">
            <a:avLst/>
          </a:prstGeom>
        </p:spPr>
        <p:txBody>
          <a:bodyPr vert="horz" lIns="0" tIns="0" rIns="0" bIns="0" rtlCol="0" anchor="t" anchorCtr="0">
            <a:noAutofit/>
          </a:bodyPr>
          <a:lstStyle/>
          <a:p>
            <a:r>
              <a:rPr lang="ja-JP" altLang="en-US"/>
              <a:t>マスター タイトルの書式設定</a:t>
            </a:r>
            <a:endParaRPr lang="en-GB" dirty="0"/>
          </a:p>
        </p:txBody>
      </p:sp>
      <p:sp>
        <p:nvSpPr>
          <p:cNvPr id="3" name="Text Placeholder 2"/>
          <p:cNvSpPr>
            <a:spLocks noGrp="1"/>
          </p:cNvSpPr>
          <p:nvPr>
            <p:ph type="body" idx="1"/>
          </p:nvPr>
        </p:nvSpPr>
        <p:spPr>
          <a:xfrm>
            <a:off x="370113" y="1356826"/>
            <a:ext cx="8388000" cy="3353114"/>
          </a:xfrm>
          <a:prstGeom prst="rect">
            <a:avLst/>
          </a:prstGeom>
        </p:spPr>
        <p:txBody>
          <a:bodyPr vert="horz" lIns="0" tIns="0" rIns="0" bIns="0" rtlCol="0">
            <a:normAutofit/>
          </a:bodyPr>
          <a:lstStyle/>
          <a:p>
            <a:pPr lvl="0"/>
            <a:r>
              <a:rPr lang="ja-JP" altLang="en-US"/>
              <a:t>マスター テキストの書式設定</a:t>
            </a:r>
          </a:p>
          <a:p>
            <a:pPr lvl="1"/>
            <a:r>
              <a:rPr lang="ja-JP" altLang="en-US"/>
              <a:t>第 </a:t>
            </a:r>
            <a:r>
              <a:rPr lang="en-US" altLang="ja-JP" dirty="0"/>
              <a:t>2 </a:t>
            </a:r>
            <a:r>
              <a:rPr lang="ja-JP" altLang="en-US"/>
              <a:t>レベル</a:t>
            </a:r>
          </a:p>
          <a:p>
            <a:pPr lvl="2"/>
            <a:r>
              <a:rPr lang="ja-JP" altLang="en-US"/>
              <a:t>第 </a:t>
            </a:r>
            <a:r>
              <a:rPr lang="en-US" altLang="ja-JP" dirty="0"/>
              <a:t>3 </a:t>
            </a:r>
            <a:r>
              <a:rPr lang="ja-JP" altLang="en-US"/>
              <a:t>レベル</a:t>
            </a:r>
          </a:p>
          <a:p>
            <a:pPr lvl="3"/>
            <a:r>
              <a:rPr lang="ja-JP" altLang="en-US"/>
              <a:t>第 </a:t>
            </a:r>
            <a:r>
              <a:rPr lang="en-US" altLang="ja-JP" dirty="0"/>
              <a:t>4 </a:t>
            </a:r>
            <a:r>
              <a:rPr lang="ja-JP" altLang="en-US"/>
              <a:t>レベル</a:t>
            </a:r>
          </a:p>
          <a:p>
            <a:pPr lvl="4"/>
            <a:r>
              <a:rPr lang="ja-JP" altLang="en-US"/>
              <a:t>第 </a:t>
            </a:r>
            <a:r>
              <a:rPr lang="en-US" altLang="ja-JP" dirty="0"/>
              <a:t>5 </a:t>
            </a:r>
            <a:r>
              <a:rPr lang="ja-JP" altLang="en-US"/>
              <a:t>レベル</a:t>
            </a:r>
            <a:endParaRPr lang="en-GB" dirty="0"/>
          </a:p>
        </p:txBody>
      </p:sp>
      <p:sp>
        <p:nvSpPr>
          <p:cNvPr id="5" name="Footer Placeholder 4"/>
          <p:cNvSpPr>
            <a:spLocks noGrp="1"/>
          </p:cNvSpPr>
          <p:nvPr>
            <p:ph type="ftr" sz="quarter" idx="3"/>
          </p:nvPr>
        </p:nvSpPr>
        <p:spPr>
          <a:xfrm>
            <a:off x="370113" y="4709940"/>
            <a:ext cx="7559473" cy="189000"/>
          </a:xfrm>
          <a:prstGeom prst="rect">
            <a:avLst/>
          </a:prstGeom>
        </p:spPr>
        <p:txBody>
          <a:bodyPr vert="horz" lIns="0" tIns="0" rIns="0" bIns="0" rtlCol="0" anchor="ctr" anchorCtr="0"/>
          <a:lstStyle>
            <a:lvl1pPr algn="l">
              <a:defRPr sz="612" b="0" i="0">
                <a:solidFill>
                  <a:schemeClr val="tx2"/>
                </a:solidFill>
                <a:latin typeface="Meiryo UI Regular"/>
              </a:defRPr>
            </a:lvl1pPr>
          </a:lstStyle>
          <a:p>
            <a:r>
              <a:rPr lang="en-US" dirty="0" err="1"/>
              <a:t>worklog.co.jp</a:t>
            </a:r>
            <a:endParaRPr lang="en-GB" dirty="0"/>
          </a:p>
        </p:txBody>
      </p:sp>
      <p:sp>
        <p:nvSpPr>
          <p:cNvPr id="8" name="Slide Number Placeholder 7"/>
          <p:cNvSpPr>
            <a:spLocks noGrp="1"/>
          </p:cNvSpPr>
          <p:nvPr>
            <p:ph type="sldNum" sz="quarter" idx="4"/>
          </p:nvPr>
        </p:nvSpPr>
        <p:spPr>
          <a:xfrm>
            <a:off x="7971996" y="4709940"/>
            <a:ext cx="792088" cy="189000"/>
          </a:xfrm>
          <a:prstGeom prst="rect">
            <a:avLst/>
          </a:prstGeom>
        </p:spPr>
        <p:txBody>
          <a:bodyPr vert="horz" lIns="0" tIns="0" rIns="0" bIns="0" rtlCol="0" anchor="ctr" anchorCtr="0"/>
          <a:lstStyle>
            <a:lvl1pPr algn="r">
              <a:defRPr sz="612" b="0" i="0">
                <a:solidFill>
                  <a:schemeClr val="tx2"/>
                </a:solidFill>
                <a:latin typeface="Meiryo UI Regular"/>
              </a:defRPr>
            </a:lvl1pPr>
          </a:lstStyle>
          <a:p>
            <a:fld id="{95CC1D26-A9BD-4BDE-BDD9-08EDBAE96860}" type="slidenum">
              <a:rPr lang="en-GB" smtClean="0"/>
              <a:pPr/>
              <a:t>‹#›</a:t>
            </a:fld>
            <a:endParaRPr lang="en-GB" dirty="0"/>
          </a:p>
        </p:txBody>
      </p:sp>
    </p:spTree>
  </p:cSld>
  <p:clrMap bg1="lt1" tx1="dk1" bg2="lt2" tx2="dk2" accent1="accent1" accent2="accent2" accent3="accent3" accent4="accent4" accent5="accent5" accent6="accent6" hlink="hlink" folHlink="folHlink"/>
  <p:sldLayoutIdLst>
    <p:sldLayoutId id="2147483691" r:id="rId1"/>
    <p:sldLayoutId id="2147483692" r:id="rId2"/>
    <p:sldLayoutId id="2147483650" r:id="rId3"/>
    <p:sldLayoutId id="2147483695" r:id="rId4"/>
    <p:sldLayoutId id="2147483696" r:id="rId5"/>
    <p:sldLayoutId id="2147483693" r:id="rId6"/>
  </p:sldLayoutIdLst>
  <p:transition>
    <p:fade/>
  </p:transition>
  <p:hf hdr="0" dt="0"/>
  <p:txStyles>
    <p:titleStyle>
      <a:lvl1pPr algn="l" defTabSz="709460" rtl="0" eaLnBrk="1" latinLnBrk="0" hangingPunct="1">
        <a:spcBef>
          <a:spcPct val="0"/>
        </a:spcBef>
        <a:buNone/>
        <a:defRPr kumimoji="1" sz="2041" b="0" i="0" kern="1200">
          <a:solidFill>
            <a:schemeClr val="accent1"/>
          </a:solidFill>
          <a:latin typeface="Meiryo UI Regular"/>
          <a:ea typeface="+mj-ea"/>
          <a:cs typeface="+mj-cs"/>
        </a:defRPr>
      </a:lvl1pPr>
    </p:titleStyle>
    <p:bodyStyle>
      <a:lvl1pPr marL="213085" indent="-213085" algn="l" defTabSz="709460" rtl="0" eaLnBrk="1" latinLnBrk="0" hangingPunct="1">
        <a:spcBef>
          <a:spcPts val="931"/>
        </a:spcBef>
        <a:buFont typeface="Arial" pitchFamily="34" charset="0"/>
        <a:buChar char="•"/>
        <a:defRPr kumimoji="1" sz="816" b="0" i="0" kern="1200">
          <a:solidFill>
            <a:schemeClr val="tx2"/>
          </a:solidFill>
          <a:latin typeface="Meiryo UI Regular"/>
          <a:ea typeface="+mn-ea"/>
          <a:cs typeface="+mn-cs"/>
        </a:defRPr>
      </a:lvl1pPr>
      <a:lvl2pPr marL="342413" indent="-129329" algn="l" defTabSz="709460" rtl="0" eaLnBrk="1" latinLnBrk="0" hangingPunct="1">
        <a:spcBef>
          <a:spcPts val="931"/>
        </a:spcBef>
        <a:buFont typeface="Arial" pitchFamily="34" charset="0"/>
        <a:buChar char="−"/>
        <a:defRPr kumimoji="1" sz="816" b="0" i="0" kern="1200">
          <a:solidFill>
            <a:schemeClr val="tx2"/>
          </a:solidFill>
          <a:latin typeface="Meiryo UI Regular"/>
          <a:ea typeface="+mn-ea"/>
          <a:cs typeface="+mn-cs"/>
        </a:defRPr>
      </a:lvl2pPr>
      <a:lvl3pPr marL="342413" indent="-129329" algn="l" defTabSz="709460" rtl="0" eaLnBrk="1" latinLnBrk="0" hangingPunct="1">
        <a:spcBef>
          <a:spcPts val="931"/>
        </a:spcBef>
        <a:buFont typeface="Arial" pitchFamily="34" charset="0"/>
        <a:buChar char="−"/>
        <a:defRPr kumimoji="1" sz="816" b="0" i="0" kern="1200">
          <a:solidFill>
            <a:schemeClr val="tx2"/>
          </a:solidFill>
          <a:latin typeface="Meiryo UI Regular"/>
          <a:ea typeface="+mn-ea"/>
          <a:cs typeface="+mn-cs"/>
        </a:defRPr>
      </a:lvl3pPr>
      <a:lvl4pPr marL="347340" indent="-140414" algn="l" defTabSz="709460" rtl="0" eaLnBrk="1" latinLnBrk="0" hangingPunct="1">
        <a:spcBef>
          <a:spcPts val="931"/>
        </a:spcBef>
        <a:buFont typeface="Arial" pitchFamily="34" charset="0"/>
        <a:buChar char="−"/>
        <a:defRPr kumimoji="1" sz="816" b="0" i="0" kern="1200">
          <a:solidFill>
            <a:schemeClr val="tx2"/>
          </a:solidFill>
          <a:latin typeface="Meiryo UI Regular"/>
          <a:ea typeface="+mn-ea"/>
          <a:cs typeface="+mn-cs"/>
        </a:defRPr>
      </a:lvl4pPr>
      <a:lvl5pPr marL="342413" indent="-129329" algn="l" defTabSz="709460" rtl="0" eaLnBrk="1" latinLnBrk="0" hangingPunct="1">
        <a:spcBef>
          <a:spcPts val="931"/>
        </a:spcBef>
        <a:buFont typeface="Arial" pitchFamily="34" charset="0"/>
        <a:buChar char="−"/>
        <a:defRPr kumimoji="1" sz="816" b="0" i="0" kern="1200">
          <a:solidFill>
            <a:schemeClr val="tx2"/>
          </a:solidFill>
          <a:latin typeface="Meiryo UI Regular"/>
          <a:ea typeface="+mn-ea"/>
          <a:cs typeface="+mn-cs"/>
        </a:defRPr>
      </a:lvl5pPr>
      <a:lvl6pPr marL="1951014" indent="-177366" algn="l" defTabSz="709460" rtl="0" eaLnBrk="1" latinLnBrk="0" hangingPunct="1">
        <a:spcBef>
          <a:spcPct val="20000"/>
        </a:spcBef>
        <a:buFont typeface="Arial" pitchFamily="34" charset="0"/>
        <a:buChar char="•"/>
        <a:defRPr kumimoji="1" sz="1564" kern="1200">
          <a:solidFill>
            <a:schemeClr val="tx1"/>
          </a:solidFill>
          <a:latin typeface="+mn-lt"/>
          <a:ea typeface="+mn-ea"/>
          <a:cs typeface="+mn-cs"/>
        </a:defRPr>
      </a:lvl6pPr>
      <a:lvl7pPr marL="2305745" indent="-177366" algn="l" defTabSz="709460" rtl="0" eaLnBrk="1" latinLnBrk="0" hangingPunct="1">
        <a:spcBef>
          <a:spcPct val="20000"/>
        </a:spcBef>
        <a:buFont typeface="Arial" pitchFamily="34" charset="0"/>
        <a:buChar char="•"/>
        <a:defRPr kumimoji="1" sz="1564" kern="1200">
          <a:solidFill>
            <a:schemeClr val="tx1"/>
          </a:solidFill>
          <a:latin typeface="+mn-lt"/>
          <a:ea typeface="+mn-ea"/>
          <a:cs typeface="+mn-cs"/>
        </a:defRPr>
      </a:lvl7pPr>
      <a:lvl8pPr marL="2660474" indent="-177366" algn="l" defTabSz="709460" rtl="0" eaLnBrk="1" latinLnBrk="0" hangingPunct="1">
        <a:spcBef>
          <a:spcPct val="20000"/>
        </a:spcBef>
        <a:buFont typeface="Arial" pitchFamily="34" charset="0"/>
        <a:buChar char="•"/>
        <a:defRPr kumimoji="1" sz="1564" kern="1200">
          <a:solidFill>
            <a:schemeClr val="tx1"/>
          </a:solidFill>
          <a:latin typeface="+mn-lt"/>
          <a:ea typeface="+mn-ea"/>
          <a:cs typeface="+mn-cs"/>
        </a:defRPr>
      </a:lvl8pPr>
      <a:lvl9pPr marL="3015203" indent="-177366" algn="l" defTabSz="709460" rtl="0" eaLnBrk="1" latinLnBrk="0" hangingPunct="1">
        <a:spcBef>
          <a:spcPct val="20000"/>
        </a:spcBef>
        <a:buFont typeface="Arial" pitchFamily="34" charset="0"/>
        <a:buChar char="•"/>
        <a:defRPr kumimoji="1" sz="1564" kern="1200">
          <a:solidFill>
            <a:schemeClr val="tx1"/>
          </a:solidFill>
          <a:latin typeface="+mn-lt"/>
          <a:ea typeface="+mn-ea"/>
          <a:cs typeface="+mn-cs"/>
        </a:defRPr>
      </a:lvl9pPr>
    </p:bodyStyle>
    <p:otherStyle>
      <a:defPPr>
        <a:defRPr lang="en-US"/>
      </a:defPPr>
      <a:lvl1pPr marL="0" algn="l" defTabSz="709460" rtl="0" eaLnBrk="1" latinLnBrk="0" hangingPunct="1">
        <a:defRPr kumimoji="1" sz="1428" kern="1200">
          <a:solidFill>
            <a:schemeClr val="tx1"/>
          </a:solidFill>
          <a:latin typeface="+mn-lt"/>
          <a:ea typeface="+mn-ea"/>
          <a:cs typeface="+mn-cs"/>
        </a:defRPr>
      </a:lvl1pPr>
      <a:lvl2pPr marL="354730" algn="l" defTabSz="709460" rtl="0" eaLnBrk="1" latinLnBrk="0" hangingPunct="1">
        <a:defRPr kumimoji="1" sz="1428" kern="1200">
          <a:solidFill>
            <a:schemeClr val="tx1"/>
          </a:solidFill>
          <a:latin typeface="+mn-lt"/>
          <a:ea typeface="+mn-ea"/>
          <a:cs typeface="+mn-cs"/>
        </a:defRPr>
      </a:lvl2pPr>
      <a:lvl3pPr marL="709460" algn="l" defTabSz="709460" rtl="0" eaLnBrk="1" latinLnBrk="0" hangingPunct="1">
        <a:defRPr kumimoji="1" sz="1428" kern="1200">
          <a:solidFill>
            <a:schemeClr val="tx1"/>
          </a:solidFill>
          <a:latin typeface="+mn-lt"/>
          <a:ea typeface="+mn-ea"/>
          <a:cs typeface="+mn-cs"/>
        </a:defRPr>
      </a:lvl3pPr>
      <a:lvl4pPr marL="1064190" algn="l" defTabSz="709460" rtl="0" eaLnBrk="1" latinLnBrk="0" hangingPunct="1">
        <a:defRPr kumimoji="1" sz="1428" kern="1200">
          <a:solidFill>
            <a:schemeClr val="tx1"/>
          </a:solidFill>
          <a:latin typeface="+mn-lt"/>
          <a:ea typeface="+mn-ea"/>
          <a:cs typeface="+mn-cs"/>
        </a:defRPr>
      </a:lvl4pPr>
      <a:lvl5pPr marL="1418919" algn="l" defTabSz="709460" rtl="0" eaLnBrk="1" latinLnBrk="0" hangingPunct="1">
        <a:defRPr kumimoji="1" sz="1428" kern="1200">
          <a:solidFill>
            <a:schemeClr val="tx1"/>
          </a:solidFill>
          <a:latin typeface="+mn-lt"/>
          <a:ea typeface="+mn-ea"/>
          <a:cs typeface="+mn-cs"/>
        </a:defRPr>
      </a:lvl5pPr>
      <a:lvl6pPr marL="1773649" algn="l" defTabSz="709460" rtl="0" eaLnBrk="1" latinLnBrk="0" hangingPunct="1">
        <a:defRPr kumimoji="1" sz="1428" kern="1200">
          <a:solidFill>
            <a:schemeClr val="tx1"/>
          </a:solidFill>
          <a:latin typeface="+mn-lt"/>
          <a:ea typeface="+mn-ea"/>
          <a:cs typeface="+mn-cs"/>
        </a:defRPr>
      </a:lvl6pPr>
      <a:lvl7pPr marL="2128379" algn="l" defTabSz="709460" rtl="0" eaLnBrk="1" latinLnBrk="0" hangingPunct="1">
        <a:defRPr kumimoji="1" sz="1428" kern="1200">
          <a:solidFill>
            <a:schemeClr val="tx1"/>
          </a:solidFill>
          <a:latin typeface="+mn-lt"/>
          <a:ea typeface="+mn-ea"/>
          <a:cs typeface="+mn-cs"/>
        </a:defRPr>
      </a:lvl7pPr>
      <a:lvl8pPr marL="2483109" algn="l" defTabSz="709460" rtl="0" eaLnBrk="1" latinLnBrk="0" hangingPunct="1">
        <a:defRPr kumimoji="1" sz="1428" kern="1200">
          <a:solidFill>
            <a:schemeClr val="tx1"/>
          </a:solidFill>
          <a:latin typeface="+mn-lt"/>
          <a:ea typeface="+mn-ea"/>
          <a:cs typeface="+mn-cs"/>
        </a:defRPr>
      </a:lvl8pPr>
      <a:lvl9pPr marL="2837839" algn="l" defTabSz="709460" rtl="0" eaLnBrk="1" latinLnBrk="0" hangingPunct="1">
        <a:defRPr kumimoji="1" sz="1428"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31.png"/><Relationship Id="rId13" Type="http://schemas.openxmlformats.org/officeDocument/2006/relationships/image" Target="../media/image36.png"/><Relationship Id="rId3" Type="http://schemas.openxmlformats.org/officeDocument/2006/relationships/image" Target="../media/image26.tiff"/><Relationship Id="rId7" Type="http://schemas.openxmlformats.org/officeDocument/2006/relationships/image" Target="../media/image30.png"/><Relationship Id="rId12" Type="http://schemas.openxmlformats.org/officeDocument/2006/relationships/image" Target="../media/image35.png"/><Relationship Id="rId2" Type="http://schemas.openxmlformats.org/officeDocument/2006/relationships/image" Target="../media/image25.tiff"/><Relationship Id="rId1" Type="http://schemas.openxmlformats.org/officeDocument/2006/relationships/slideLayout" Target="../slideLayouts/slideLayout3.xml"/><Relationship Id="rId6" Type="http://schemas.openxmlformats.org/officeDocument/2006/relationships/image" Target="../media/image29.png"/><Relationship Id="rId11" Type="http://schemas.openxmlformats.org/officeDocument/2006/relationships/image" Target="../media/image34.png"/><Relationship Id="rId5" Type="http://schemas.openxmlformats.org/officeDocument/2006/relationships/image" Target="../media/image28.png"/><Relationship Id="rId15" Type="http://schemas.openxmlformats.org/officeDocument/2006/relationships/image" Target="../media/image38.png"/><Relationship Id="rId10" Type="http://schemas.openxmlformats.org/officeDocument/2006/relationships/image" Target="../media/image33.png"/><Relationship Id="rId4" Type="http://schemas.openxmlformats.org/officeDocument/2006/relationships/image" Target="../media/image27.tiff"/><Relationship Id="rId9" Type="http://schemas.openxmlformats.org/officeDocument/2006/relationships/image" Target="../media/image32.png"/><Relationship Id="rId14" Type="http://schemas.openxmlformats.org/officeDocument/2006/relationships/image" Target="../media/image37.png"/></Relationships>
</file>

<file path=ppt/slides/_rels/slide11.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8" Type="http://schemas.openxmlformats.org/officeDocument/2006/relationships/image" Target="../media/image47.tiff"/><Relationship Id="rId13" Type="http://schemas.openxmlformats.org/officeDocument/2006/relationships/image" Target="../media/image52.tiff"/><Relationship Id="rId3" Type="http://schemas.openxmlformats.org/officeDocument/2006/relationships/image" Target="../media/image42.tiff"/><Relationship Id="rId7" Type="http://schemas.openxmlformats.org/officeDocument/2006/relationships/image" Target="../media/image46.tiff"/><Relationship Id="rId12" Type="http://schemas.openxmlformats.org/officeDocument/2006/relationships/image" Target="../media/image51.png"/><Relationship Id="rId2" Type="http://schemas.openxmlformats.org/officeDocument/2006/relationships/image" Target="../media/image41.tiff"/><Relationship Id="rId1" Type="http://schemas.openxmlformats.org/officeDocument/2006/relationships/slideLayout" Target="../slideLayouts/slideLayout3.xml"/><Relationship Id="rId6" Type="http://schemas.openxmlformats.org/officeDocument/2006/relationships/image" Target="../media/image45.tiff"/><Relationship Id="rId11" Type="http://schemas.openxmlformats.org/officeDocument/2006/relationships/image" Target="../media/image50.png"/><Relationship Id="rId5" Type="http://schemas.openxmlformats.org/officeDocument/2006/relationships/image" Target="../media/image44.tiff"/><Relationship Id="rId10" Type="http://schemas.openxmlformats.org/officeDocument/2006/relationships/image" Target="../media/image49.png"/><Relationship Id="rId4" Type="http://schemas.openxmlformats.org/officeDocument/2006/relationships/image" Target="../media/image43.tiff"/><Relationship Id="rId9" Type="http://schemas.openxmlformats.org/officeDocument/2006/relationships/image" Target="../media/image48.tiff"/></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image" Target="../media/image53.png"/><Relationship Id="rId1" Type="http://schemas.openxmlformats.org/officeDocument/2006/relationships/slideLayout" Target="../slideLayouts/slideLayout3.xml"/><Relationship Id="rId5" Type="http://schemas.openxmlformats.org/officeDocument/2006/relationships/image" Target="../media/image56.png"/><Relationship Id="rId4" Type="http://schemas.openxmlformats.org/officeDocument/2006/relationships/image" Target="../media/image55.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57.png"/><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image" Target="../media/image58.png"/><Relationship Id="rId1" Type="http://schemas.openxmlformats.org/officeDocument/2006/relationships/slideLayout" Target="../slideLayouts/slideLayout3.xml"/><Relationship Id="rId6" Type="http://schemas.openxmlformats.org/officeDocument/2006/relationships/image" Target="../media/image62.png"/><Relationship Id="rId5" Type="http://schemas.openxmlformats.org/officeDocument/2006/relationships/image" Target="../media/image61.png"/><Relationship Id="rId4" Type="http://schemas.openxmlformats.org/officeDocument/2006/relationships/image" Target="../media/image60.png"/></Relationships>
</file>

<file path=ppt/slides/_rels/slide23.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image" Target="../media/image63.tiff"/><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2" Type="http://schemas.openxmlformats.org/officeDocument/2006/relationships/image" Target="../media/image65.png"/><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image" Target="../media/image66.png"/><Relationship Id="rId1" Type="http://schemas.openxmlformats.org/officeDocument/2006/relationships/slideLayout" Target="../slideLayouts/slideLayout4.xml"/><Relationship Id="rId4" Type="http://schemas.openxmlformats.org/officeDocument/2006/relationships/image" Target="../media/image68.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image" Target="../media/image69.png"/><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image" Target="../media/image71.tiff"/><Relationship Id="rId1" Type="http://schemas.openxmlformats.org/officeDocument/2006/relationships/slideLayout" Target="../slideLayouts/slideLayout4.xml"/><Relationship Id="rId6" Type="http://schemas.openxmlformats.org/officeDocument/2006/relationships/image" Target="../media/image75.tiff"/><Relationship Id="rId5" Type="http://schemas.openxmlformats.org/officeDocument/2006/relationships/image" Target="../media/image74.tiff"/><Relationship Id="rId4" Type="http://schemas.openxmlformats.org/officeDocument/2006/relationships/image" Target="../media/image73.png"/></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4.xml"/><Relationship Id="rId6" Type="http://schemas.openxmlformats.org/officeDocument/2006/relationships/image" Target="../media/image8.tiff"/><Relationship Id="rId5" Type="http://schemas.openxmlformats.org/officeDocument/2006/relationships/hyperlink" Target="https://www.squarespace.com/logo" TargetMode="External"/><Relationship Id="rId4" Type="http://schemas.openxmlformats.org/officeDocument/2006/relationships/hyperlink" Target="https://thenounproject.com/" TargetMode="Externa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9.tiff"/><Relationship Id="rId2" Type="http://schemas.openxmlformats.org/officeDocument/2006/relationships/notesSlide" Target="../notesSlides/notesSlide2.xml"/><Relationship Id="rId1" Type="http://schemas.openxmlformats.org/officeDocument/2006/relationships/slideLayout" Target="../slideLayouts/slideLayout3.xml"/><Relationship Id="rId6" Type="http://schemas.openxmlformats.org/officeDocument/2006/relationships/image" Target="../media/image12.tiff"/><Relationship Id="rId5" Type="http://schemas.openxmlformats.org/officeDocument/2006/relationships/image" Target="../media/image11.tiff"/><Relationship Id="rId4" Type="http://schemas.openxmlformats.org/officeDocument/2006/relationships/image" Target="../media/image10.tiff"/></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8" Type="http://schemas.openxmlformats.org/officeDocument/2006/relationships/image" Target="../media/image19.tiff"/><Relationship Id="rId3" Type="http://schemas.openxmlformats.org/officeDocument/2006/relationships/image" Target="../media/image14.tiff"/><Relationship Id="rId7" Type="http://schemas.openxmlformats.org/officeDocument/2006/relationships/image" Target="../media/image18.tiff"/><Relationship Id="rId2" Type="http://schemas.openxmlformats.org/officeDocument/2006/relationships/image" Target="../media/image13.tiff"/><Relationship Id="rId1" Type="http://schemas.openxmlformats.org/officeDocument/2006/relationships/slideLayout" Target="../slideLayouts/slideLayout3.xml"/><Relationship Id="rId6" Type="http://schemas.openxmlformats.org/officeDocument/2006/relationships/image" Target="../media/image17.tiff"/><Relationship Id="rId5" Type="http://schemas.openxmlformats.org/officeDocument/2006/relationships/image" Target="../media/image16.tiff"/><Relationship Id="rId4" Type="http://schemas.openxmlformats.org/officeDocument/2006/relationships/image" Target="../media/image15.tiff"/></Relationships>
</file>

<file path=ppt/slides/_rels/slide8.xml.rels><?xml version="1.0" encoding="UTF-8" standalone="yes"?>
<Relationships xmlns="http://schemas.openxmlformats.org/package/2006/relationships"><Relationship Id="rId2" Type="http://schemas.openxmlformats.org/officeDocument/2006/relationships/image" Target="../media/image20.tiff"/><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22.tiff"/><Relationship Id="rId2" Type="http://schemas.openxmlformats.org/officeDocument/2006/relationships/image" Target="../media/image21.tiff"/><Relationship Id="rId1" Type="http://schemas.openxmlformats.org/officeDocument/2006/relationships/slideLayout" Target="../slideLayouts/slideLayout3.xml"/><Relationship Id="rId5" Type="http://schemas.openxmlformats.org/officeDocument/2006/relationships/image" Target="../media/image24.tiff"/><Relationship Id="rId4" Type="http://schemas.openxmlformats.org/officeDocument/2006/relationships/image" Target="../media/image23.tif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字幕 2">
            <a:extLst>
              <a:ext uri="{FF2B5EF4-FFF2-40B4-BE49-F238E27FC236}">
                <a16:creationId xmlns:a16="http://schemas.microsoft.com/office/drawing/2014/main" id="{5D076574-74A8-8D40-A830-33EFDC354811}"/>
              </a:ext>
            </a:extLst>
          </p:cNvPr>
          <p:cNvSpPr>
            <a:spLocks noGrp="1"/>
          </p:cNvSpPr>
          <p:nvPr>
            <p:ph type="body" sz="quarter" idx="10"/>
          </p:nvPr>
        </p:nvSpPr>
        <p:spPr/>
        <p:txBody>
          <a:bodyPr/>
          <a:lstStyle/>
          <a:p>
            <a:r>
              <a:rPr lang="en-US" altLang="ja-JP" dirty="0"/>
              <a:t>※</a:t>
            </a:r>
            <a:r>
              <a:rPr lang="ja-JP" altLang="en-US"/>
              <a:t>公開用資料</a:t>
            </a:r>
            <a:endParaRPr kumimoji="1" lang="ja-JP" altLang="en-US"/>
          </a:p>
        </p:txBody>
      </p:sp>
      <p:sp>
        <p:nvSpPr>
          <p:cNvPr id="2" name="タイトル 1">
            <a:extLst>
              <a:ext uri="{FF2B5EF4-FFF2-40B4-BE49-F238E27FC236}">
                <a16:creationId xmlns:a16="http://schemas.microsoft.com/office/drawing/2014/main" id="{D8DFE4D5-11BA-3C40-BA83-BB7FE864515B}"/>
              </a:ext>
            </a:extLst>
          </p:cNvPr>
          <p:cNvSpPr>
            <a:spLocks noGrp="1"/>
          </p:cNvSpPr>
          <p:nvPr>
            <p:ph type="ctrTitle"/>
          </p:nvPr>
        </p:nvSpPr>
        <p:spPr>
          <a:xfrm>
            <a:off x="895498" y="1445142"/>
            <a:ext cx="7345208" cy="2035045"/>
          </a:xfrm>
        </p:spPr>
        <p:txBody>
          <a:bodyPr/>
          <a:lstStyle/>
          <a:p>
            <a:r>
              <a:rPr kumimoji="1" lang="ja-JP" altLang="en-US" b="1"/>
              <a:t>開発ドキュメント</a:t>
            </a:r>
            <a:br>
              <a:rPr kumimoji="1" lang="en-US" altLang="ja-JP" b="1" dirty="0"/>
            </a:br>
            <a:r>
              <a:rPr lang="en-US" altLang="ja-JP" sz="2993" dirty="0"/>
              <a:t>〜</a:t>
            </a:r>
            <a:r>
              <a:rPr lang="ja-JP" altLang="en-US" sz="2993"/>
              <a:t>サンプル</a:t>
            </a:r>
            <a:r>
              <a:rPr lang="en-US" altLang="ja-JP" sz="2993" dirty="0"/>
              <a:t>〜</a:t>
            </a:r>
            <a:endParaRPr kumimoji="1" lang="ja-JP" altLang="en-US" b="1"/>
          </a:p>
        </p:txBody>
      </p:sp>
    </p:spTree>
    <p:extLst>
      <p:ext uri="{BB962C8B-B14F-4D97-AF65-F5344CB8AC3E}">
        <p14:creationId xmlns:p14="http://schemas.microsoft.com/office/powerpoint/2010/main" val="487514431"/>
      </p:ext>
    </p:extLst>
  </p:cSld>
  <p:clrMapOvr>
    <a:masterClrMapping/>
  </p:clrMapOvr>
  <p:transition>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2">
            <a:extLst>
              <a:ext uri="{FF2B5EF4-FFF2-40B4-BE49-F238E27FC236}">
                <a16:creationId xmlns:a16="http://schemas.microsoft.com/office/drawing/2014/main" id="{DC155769-074D-464D-A3EC-AB70B70EE79D}"/>
              </a:ext>
            </a:extLst>
          </p:cNvPr>
          <p:cNvSpPr>
            <a:spLocks noGrp="1"/>
          </p:cNvSpPr>
          <p:nvPr>
            <p:ph type="title"/>
          </p:nvPr>
        </p:nvSpPr>
        <p:spPr/>
        <p:txBody>
          <a:bodyPr/>
          <a:lstStyle/>
          <a:p>
            <a:r>
              <a:rPr kumimoji="1" lang="ja-JP" altLang="en-US"/>
              <a:t>全体構成図</a:t>
            </a:r>
            <a:r>
              <a:rPr lang="ja-JP" altLang="en-US"/>
              <a:t>（概略図）</a:t>
            </a:r>
            <a:endParaRPr kumimoji="1" lang="ja-JP" altLang="en-US"/>
          </a:p>
        </p:txBody>
      </p:sp>
      <p:sp>
        <p:nvSpPr>
          <p:cNvPr id="5" name="スライド番号プレースホルダー 4">
            <a:extLst>
              <a:ext uri="{FF2B5EF4-FFF2-40B4-BE49-F238E27FC236}">
                <a16:creationId xmlns:a16="http://schemas.microsoft.com/office/drawing/2014/main" id="{2FF32E0D-14B2-C143-A3E0-F7DA999D246D}"/>
              </a:ext>
            </a:extLst>
          </p:cNvPr>
          <p:cNvSpPr>
            <a:spLocks noGrp="1"/>
          </p:cNvSpPr>
          <p:nvPr>
            <p:ph type="sldNum" sz="quarter" idx="4"/>
          </p:nvPr>
        </p:nvSpPr>
        <p:spPr/>
        <p:txBody>
          <a:bodyPr/>
          <a:lstStyle/>
          <a:p>
            <a:fld id="{95CC1D26-A9BD-4BDE-BDD9-08EDBAE96860}" type="slidenum">
              <a:rPr lang="en-GB" smtClean="0"/>
              <a:pPr/>
              <a:t>10</a:t>
            </a:fld>
            <a:endParaRPr lang="en-GB" dirty="0"/>
          </a:p>
        </p:txBody>
      </p:sp>
      <p:sp>
        <p:nvSpPr>
          <p:cNvPr id="6" name="角丸四角形 5">
            <a:extLst>
              <a:ext uri="{FF2B5EF4-FFF2-40B4-BE49-F238E27FC236}">
                <a16:creationId xmlns:a16="http://schemas.microsoft.com/office/drawing/2014/main" id="{802DD423-1FD1-A347-A9F1-9626A8512BE9}"/>
              </a:ext>
            </a:extLst>
          </p:cNvPr>
          <p:cNvSpPr/>
          <p:nvPr/>
        </p:nvSpPr>
        <p:spPr>
          <a:xfrm>
            <a:off x="1235644" y="2211710"/>
            <a:ext cx="6671189" cy="2253217"/>
          </a:xfrm>
          <a:prstGeom prst="roundRect">
            <a:avLst>
              <a:gd name="adj" fmla="val 3591"/>
            </a:avLst>
          </a:prstGeom>
          <a:solidFill>
            <a:schemeClr val="accent3">
              <a:lumMod val="40000"/>
              <a:lumOff val="60000"/>
            </a:schemeClr>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ctr"/>
            <a:r>
              <a:rPr kumimoji="1" lang="en-US" altLang="ja-JP" sz="1224" b="1" dirty="0" err="1">
                <a:solidFill>
                  <a:schemeClr val="tx1"/>
                </a:solidFill>
                <a:latin typeface="Meiryo UI" panose="020B0604030504040204" pitchFamily="34" charset="-128"/>
                <a:ea typeface="Meiryo UI" panose="020B0604030504040204" pitchFamily="34" charset="-128"/>
              </a:rPr>
              <a:t>kintone</a:t>
            </a:r>
            <a:endParaRPr kumimoji="1" lang="ja-JP" altLang="en-US" sz="1224" b="1">
              <a:solidFill>
                <a:schemeClr val="tx1"/>
              </a:solidFill>
              <a:latin typeface="Meiryo UI" panose="020B0604030504040204" pitchFamily="34" charset="-128"/>
              <a:ea typeface="Meiryo UI" panose="020B0604030504040204" pitchFamily="34" charset="-128"/>
            </a:endParaRPr>
          </a:p>
        </p:txBody>
      </p:sp>
      <p:sp>
        <p:nvSpPr>
          <p:cNvPr id="7" name="角丸四角形 6">
            <a:extLst>
              <a:ext uri="{FF2B5EF4-FFF2-40B4-BE49-F238E27FC236}">
                <a16:creationId xmlns:a16="http://schemas.microsoft.com/office/drawing/2014/main" id="{6A7FD852-7D08-0C46-ADA8-B7696FCF9F2F}"/>
              </a:ext>
            </a:extLst>
          </p:cNvPr>
          <p:cNvSpPr/>
          <p:nvPr/>
        </p:nvSpPr>
        <p:spPr>
          <a:xfrm>
            <a:off x="1538879" y="3709140"/>
            <a:ext cx="6064717" cy="490366"/>
          </a:xfrm>
          <a:prstGeom prst="roundRect">
            <a:avLst>
              <a:gd name="adj" fmla="val 3591"/>
            </a:avLst>
          </a:prstGeom>
          <a:solidFill>
            <a:schemeClr val="accent3">
              <a:lumMod val="20000"/>
              <a:lumOff val="80000"/>
            </a:schemeClr>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r"/>
            <a:r>
              <a:rPr kumimoji="1" lang="ja-JP" altLang="en-US" sz="1224" b="1">
                <a:solidFill>
                  <a:schemeClr val="tx1"/>
                </a:solidFill>
                <a:latin typeface="Meiryo UI" panose="020B0604030504040204" pitchFamily="34" charset="-128"/>
                <a:ea typeface="Meiryo UI" panose="020B0604030504040204" pitchFamily="34" charset="-128"/>
              </a:rPr>
              <a:t>システム管理者用スペース</a:t>
            </a:r>
          </a:p>
        </p:txBody>
      </p:sp>
      <p:sp>
        <p:nvSpPr>
          <p:cNvPr id="8" name="角丸四角形 7">
            <a:extLst>
              <a:ext uri="{FF2B5EF4-FFF2-40B4-BE49-F238E27FC236}">
                <a16:creationId xmlns:a16="http://schemas.microsoft.com/office/drawing/2014/main" id="{4A86DD92-2B71-074F-BABC-548625012AF3}"/>
              </a:ext>
            </a:extLst>
          </p:cNvPr>
          <p:cNvSpPr/>
          <p:nvPr/>
        </p:nvSpPr>
        <p:spPr>
          <a:xfrm>
            <a:off x="1538879" y="2309676"/>
            <a:ext cx="6064717" cy="1323076"/>
          </a:xfrm>
          <a:prstGeom prst="roundRect">
            <a:avLst>
              <a:gd name="adj" fmla="val 3591"/>
            </a:avLst>
          </a:prstGeom>
          <a:solidFill>
            <a:schemeClr val="accent3">
              <a:lumMod val="20000"/>
              <a:lumOff val="80000"/>
            </a:schemeClr>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r"/>
            <a:r>
              <a:rPr kumimoji="1" lang="ja-JP" altLang="en-US" sz="1224" b="1">
                <a:solidFill>
                  <a:schemeClr val="tx1"/>
                </a:solidFill>
                <a:latin typeface="Meiryo UI" panose="020B0604030504040204" pitchFamily="34" charset="-128"/>
                <a:ea typeface="Meiryo UI" panose="020B0604030504040204" pitchFamily="34" charset="-128"/>
              </a:rPr>
              <a:t>学会用スペース</a:t>
            </a:r>
            <a:endParaRPr kumimoji="1" lang="en-US" altLang="ja-JP" sz="1224" b="1" dirty="0">
              <a:solidFill>
                <a:schemeClr val="tx1"/>
              </a:solidFill>
              <a:latin typeface="Meiryo UI" panose="020B0604030504040204" pitchFamily="34" charset="-128"/>
              <a:ea typeface="Meiryo UI" panose="020B0604030504040204" pitchFamily="34" charset="-128"/>
            </a:endParaRPr>
          </a:p>
          <a:p>
            <a:pPr algn="r"/>
            <a:r>
              <a:rPr kumimoji="1" lang="ja-JP" altLang="en-US" sz="1224" b="1">
                <a:solidFill>
                  <a:schemeClr val="tx1"/>
                </a:solidFill>
                <a:latin typeface="Meiryo UI" panose="020B0604030504040204" pitchFamily="34" charset="-128"/>
                <a:ea typeface="Meiryo UI" panose="020B0604030504040204" pitchFamily="34" charset="-128"/>
              </a:rPr>
              <a:t>（ゲストスペース）</a:t>
            </a:r>
          </a:p>
        </p:txBody>
      </p:sp>
      <p:sp>
        <p:nvSpPr>
          <p:cNvPr id="9" name="角丸四角形 8">
            <a:extLst>
              <a:ext uri="{FF2B5EF4-FFF2-40B4-BE49-F238E27FC236}">
                <a16:creationId xmlns:a16="http://schemas.microsoft.com/office/drawing/2014/main" id="{871745BB-4E19-5F47-8916-DF625057CA40}"/>
              </a:ext>
            </a:extLst>
          </p:cNvPr>
          <p:cNvSpPr/>
          <p:nvPr/>
        </p:nvSpPr>
        <p:spPr>
          <a:xfrm>
            <a:off x="1856241" y="2440965"/>
            <a:ext cx="1525422" cy="293898"/>
          </a:xfrm>
          <a:prstGeom prst="roundRect">
            <a:avLst>
              <a:gd name="adj" fmla="val 3591"/>
            </a:avLst>
          </a:prstGeom>
          <a:solidFill>
            <a:schemeClr val="accent3">
              <a:lumMod val="20000"/>
              <a:lumOff val="80000"/>
            </a:schemeClr>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088" b="1">
                <a:solidFill>
                  <a:schemeClr val="tx1"/>
                </a:solidFill>
                <a:latin typeface="Meiryo UI" panose="020B0604030504040204" pitchFamily="34" charset="-128"/>
                <a:ea typeface="Meiryo UI" panose="020B0604030504040204" pitchFamily="34" charset="-128"/>
              </a:rPr>
              <a:t>マイページ</a:t>
            </a:r>
            <a:r>
              <a:rPr kumimoji="1" lang="en-US" altLang="ja-JP" sz="1088" b="1" dirty="0">
                <a:solidFill>
                  <a:schemeClr val="tx1"/>
                </a:solidFill>
                <a:latin typeface="Meiryo UI" panose="020B0604030504040204" pitchFamily="34" charset="-128"/>
                <a:ea typeface="Meiryo UI" panose="020B0604030504040204" pitchFamily="34" charset="-128"/>
              </a:rPr>
              <a:t>URL</a:t>
            </a:r>
            <a:r>
              <a:rPr kumimoji="1" lang="ja-JP" altLang="en-US" sz="1088" b="1">
                <a:solidFill>
                  <a:schemeClr val="tx1"/>
                </a:solidFill>
                <a:latin typeface="Meiryo UI" panose="020B0604030504040204" pitchFamily="34" charset="-128"/>
                <a:ea typeface="Meiryo UI" panose="020B0604030504040204" pitchFamily="34" charset="-128"/>
              </a:rPr>
              <a:t>管理</a:t>
            </a:r>
          </a:p>
        </p:txBody>
      </p:sp>
      <p:sp>
        <p:nvSpPr>
          <p:cNvPr id="10" name="角丸四角形 9">
            <a:extLst>
              <a:ext uri="{FF2B5EF4-FFF2-40B4-BE49-F238E27FC236}">
                <a16:creationId xmlns:a16="http://schemas.microsoft.com/office/drawing/2014/main" id="{13322225-03A8-E143-BAC4-4EAD31EF26F5}"/>
              </a:ext>
            </a:extLst>
          </p:cNvPr>
          <p:cNvSpPr/>
          <p:nvPr/>
        </p:nvSpPr>
        <p:spPr>
          <a:xfrm>
            <a:off x="3808526" y="2440965"/>
            <a:ext cx="1525422" cy="293898"/>
          </a:xfrm>
          <a:prstGeom prst="roundRect">
            <a:avLst>
              <a:gd name="adj" fmla="val 3591"/>
            </a:avLst>
          </a:prstGeom>
          <a:solidFill>
            <a:schemeClr val="accent3">
              <a:lumMod val="20000"/>
              <a:lumOff val="80000"/>
            </a:schemeClr>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088" b="1">
                <a:solidFill>
                  <a:schemeClr val="tx1"/>
                </a:solidFill>
                <a:latin typeface="Meiryo UI" panose="020B0604030504040204" pitchFamily="34" charset="-128"/>
                <a:ea typeface="Meiryo UI" panose="020B0604030504040204" pitchFamily="34" charset="-128"/>
              </a:rPr>
              <a:t>参加者要旨管理</a:t>
            </a:r>
          </a:p>
        </p:txBody>
      </p:sp>
      <p:sp>
        <p:nvSpPr>
          <p:cNvPr id="11" name="角丸四角形 10">
            <a:extLst>
              <a:ext uri="{FF2B5EF4-FFF2-40B4-BE49-F238E27FC236}">
                <a16:creationId xmlns:a16="http://schemas.microsoft.com/office/drawing/2014/main" id="{054D643C-246B-E14B-930E-D298A83DB66C}"/>
              </a:ext>
            </a:extLst>
          </p:cNvPr>
          <p:cNvSpPr/>
          <p:nvPr/>
        </p:nvSpPr>
        <p:spPr>
          <a:xfrm>
            <a:off x="5762338" y="2440965"/>
            <a:ext cx="1525422" cy="293898"/>
          </a:xfrm>
          <a:prstGeom prst="roundRect">
            <a:avLst>
              <a:gd name="adj" fmla="val 3591"/>
            </a:avLst>
          </a:prstGeom>
          <a:solidFill>
            <a:schemeClr val="accent3">
              <a:lumMod val="20000"/>
              <a:lumOff val="80000"/>
            </a:schemeClr>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088" b="1">
                <a:solidFill>
                  <a:schemeClr val="tx1"/>
                </a:solidFill>
                <a:latin typeface="Meiryo UI" panose="020B0604030504040204" pitchFamily="34" charset="-128"/>
                <a:ea typeface="Meiryo UI" panose="020B0604030504040204" pitchFamily="34" charset="-128"/>
              </a:rPr>
              <a:t>キャンセル申込</a:t>
            </a:r>
          </a:p>
        </p:txBody>
      </p:sp>
      <p:sp>
        <p:nvSpPr>
          <p:cNvPr id="12" name="角丸四角形 11">
            <a:extLst>
              <a:ext uri="{FF2B5EF4-FFF2-40B4-BE49-F238E27FC236}">
                <a16:creationId xmlns:a16="http://schemas.microsoft.com/office/drawing/2014/main" id="{AB9968EA-E831-4249-B6E2-0B6DE94BC3F2}"/>
              </a:ext>
            </a:extLst>
          </p:cNvPr>
          <p:cNvSpPr/>
          <p:nvPr/>
        </p:nvSpPr>
        <p:spPr>
          <a:xfrm>
            <a:off x="1856241" y="2823809"/>
            <a:ext cx="1525422" cy="293898"/>
          </a:xfrm>
          <a:prstGeom prst="roundRect">
            <a:avLst>
              <a:gd name="adj" fmla="val 3591"/>
            </a:avLst>
          </a:prstGeom>
          <a:solidFill>
            <a:schemeClr val="accent3">
              <a:lumMod val="20000"/>
              <a:lumOff val="80000"/>
            </a:schemeClr>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088" b="1">
                <a:solidFill>
                  <a:schemeClr val="tx1"/>
                </a:solidFill>
                <a:latin typeface="Meiryo UI" panose="020B0604030504040204" pitchFamily="34" charset="-128"/>
                <a:ea typeface="Meiryo UI" panose="020B0604030504040204" pitchFamily="34" charset="-128"/>
              </a:rPr>
              <a:t>執筆者一覧</a:t>
            </a:r>
          </a:p>
        </p:txBody>
      </p:sp>
      <p:sp>
        <p:nvSpPr>
          <p:cNvPr id="13" name="角丸四角形 12">
            <a:extLst>
              <a:ext uri="{FF2B5EF4-FFF2-40B4-BE49-F238E27FC236}">
                <a16:creationId xmlns:a16="http://schemas.microsoft.com/office/drawing/2014/main" id="{F772AD5B-6494-5C44-B1D0-52A9500E25CF}"/>
              </a:ext>
            </a:extLst>
          </p:cNvPr>
          <p:cNvSpPr/>
          <p:nvPr/>
        </p:nvSpPr>
        <p:spPr>
          <a:xfrm>
            <a:off x="3808526" y="2823809"/>
            <a:ext cx="1525422" cy="293898"/>
          </a:xfrm>
          <a:prstGeom prst="roundRect">
            <a:avLst>
              <a:gd name="adj" fmla="val 3591"/>
            </a:avLst>
          </a:prstGeom>
          <a:solidFill>
            <a:schemeClr val="accent3">
              <a:lumMod val="20000"/>
              <a:lumOff val="80000"/>
            </a:schemeClr>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088" b="1">
                <a:solidFill>
                  <a:schemeClr val="tx1"/>
                </a:solidFill>
                <a:latin typeface="Meiryo UI" panose="020B0604030504040204" pitchFamily="34" charset="-128"/>
                <a:ea typeface="Meiryo UI" panose="020B0604030504040204" pitchFamily="34" charset="-128"/>
              </a:rPr>
              <a:t>要旨履歴</a:t>
            </a:r>
          </a:p>
        </p:txBody>
      </p:sp>
      <p:sp>
        <p:nvSpPr>
          <p:cNvPr id="14" name="角丸四角形 13">
            <a:extLst>
              <a:ext uri="{FF2B5EF4-FFF2-40B4-BE49-F238E27FC236}">
                <a16:creationId xmlns:a16="http://schemas.microsoft.com/office/drawing/2014/main" id="{86A6EE7C-8677-6247-9833-5A844F13BFE6}"/>
              </a:ext>
            </a:extLst>
          </p:cNvPr>
          <p:cNvSpPr/>
          <p:nvPr/>
        </p:nvSpPr>
        <p:spPr>
          <a:xfrm>
            <a:off x="5762338" y="2823809"/>
            <a:ext cx="1525422" cy="293898"/>
          </a:xfrm>
          <a:prstGeom prst="roundRect">
            <a:avLst>
              <a:gd name="adj" fmla="val 3591"/>
            </a:avLst>
          </a:prstGeom>
          <a:solidFill>
            <a:schemeClr val="accent3">
              <a:lumMod val="20000"/>
              <a:lumOff val="80000"/>
            </a:schemeClr>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088" b="1">
                <a:solidFill>
                  <a:schemeClr val="tx1"/>
                </a:solidFill>
                <a:latin typeface="Meiryo UI" panose="020B0604030504040204" pitchFamily="34" charset="-128"/>
                <a:ea typeface="Meiryo UI" panose="020B0604030504040204" pitchFamily="34" charset="-128"/>
              </a:rPr>
              <a:t>ファイル一覧</a:t>
            </a:r>
          </a:p>
        </p:txBody>
      </p:sp>
      <p:sp>
        <p:nvSpPr>
          <p:cNvPr id="15" name="角丸四角形 14">
            <a:extLst>
              <a:ext uri="{FF2B5EF4-FFF2-40B4-BE49-F238E27FC236}">
                <a16:creationId xmlns:a16="http://schemas.microsoft.com/office/drawing/2014/main" id="{6DE34E05-5F00-DB41-9B68-2C0CA1965BE1}"/>
              </a:ext>
            </a:extLst>
          </p:cNvPr>
          <p:cNvSpPr/>
          <p:nvPr/>
        </p:nvSpPr>
        <p:spPr>
          <a:xfrm>
            <a:off x="1856241" y="3207113"/>
            <a:ext cx="1525422" cy="293898"/>
          </a:xfrm>
          <a:prstGeom prst="roundRect">
            <a:avLst>
              <a:gd name="adj" fmla="val 3591"/>
            </a:avLst>
          </a:prstGeom>
          <a:solidFill>
            <a:schemeClr val="accent3">
              <a:lumMod val="20000"/>
              <a:lumOff val="80000"/>
            </a:schemeClr>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088" b="1">
                <a:solidFill>
                  <a:schemeClr val="tx1"/>
                </a:solidFill>
                <a:latin typeface="Meiryo UI" panose="020B0604030504040204" pitchFamily="34" charset="-128"/>
                <a:ea typeface="Meiryo UI" panose="020B0604030504040204" pitchFamily="34" charset="-128"/>
              </a:rPr>
              <a:t>要旨一覧</a:t>
            </a:r>
          </a:p>
        </p:txBody>
      </p:sp>
      <p:sp>
        <p:nvSpPr>
          <p:cNvPr id="16" name="角丸四角形 15">
            <a:extLst>
              <a:ext uri="{FF2B5EF4-FFF2-40B4-BE49-F238E27FC236}">
                <a16:creationId xmlns:a16="http://schemas.microsoft.com/office/drawing/2014/main" id="{E3B26B77-40A5-6742-9997-981D84C5220F}"/>
              </a:ext>
            </a:extLst>
          </p:cNvPr>
          <p:cNvSpPr/>
          <p:nvPr/>
        </p:nvSpPr>
        <p:spPr>
          <a:xfrm>
            <a:off x="3808526" y="3207113"/>
            <a:ext cx="1525422" cy="293898"/>
          </a:xfrm>
          <a:prstGeom prst="roundRect">
            <a:avLst>
              <a:gd name="adj" fmla="val 3591"/>
            </a:avLst>
          </a:prstGeom>
          <a:solidFill>
            <a:schemeClr val="accent3">
              <a:lumMod val="20000"/>
              <a:lumOff val="80000"/>
            </a:schemeClr>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kumimoji="1" lang="ja-JP" altLang="en-US" sz="1088" b="1">
                <a:solidFill>
                  <a:schemeClr val="tx1"/>
                </a:solidFill>
                <a:latin typeface="Meiryo UI" panose="020B0604030504040204" pitchFamily="34" charset="-128"/>
                <a:ea typeface="Meiryo UI" panose="020B0604030504040204" pitchFamily="34" charset="-128"/>
              </a:rPr>
              <a:t>発表形式・カテゴリマスタ</a:t>
            </a:r>
          </a:p>
        </p:txBody>
      </p:sp>
      <p:sp>
        <p:nvSpPr>
          <p:cNvPr id="18" name="角丸四角形 17">
            <a:extLst>
              <a:ext uri="{FF2B5EF4-FFF2-40B4-BE49-F238E27FC236}">
                <a16:creationId xmlns:a16="http://schemas.microsoft.com/office/drawing/2014/main" id="{438B2CC3-1E00-434A-A752-D744B16544CE}"/>
              </a:ext>
            </a:extLst>
          </p:cNvPr>
          <p:cNvSpPr/>
          <p:nvPr/>
        </p:nvSpPr>
        <p:spPr>
          <a:xfrm>
            <a:off x="3808526" y="3798242"/>
            <a:ext cx="1525422" cy="293898"/>
          </a:xfrm>
          <a:prstGeom prst="roundRect">
            <a:avLst>
              <a:gd name="adj" fmla="val 3591"/>
            </a:avLst>
          </a:prstGeom>
          <a:solidFill>
            <a:schemeClr val="accent3">
              <a:lumMod val="20000"/>
              <a:lumOff val="80000"/>
            </a:schemeClr>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088" b="1">
                <a:solidFill>
                  <a:schemeClr val="tx1"/>
                </a:solidFill>
                <a:latin typeface="Meiryo UI" panose="020B0604030504040204" pitchFamily="34" charset="-128"/>
                <a:ea typeface="Meiryo UI" panose="020B0604030504040204" pitchFamily="34" charset="-128"/>
              </a:rPr>
              <a:t>環境設定</a:t>
            </a:r>
          </a:p>
        </p:txBody>
      </p:sp>
      <p:sp>
        <p:nvSpPr>
          <p:cNvPr id="19" name="角丸四角形 18">
            <a:extLst>
              <a:ext uri="{FF2B5EF4-FFF2-40B4-BE49-F238E27FC236}">
                <a16:creationId xmlns:a16="http://schemas.microsoft.com/office/drawing/2014/main" id="{4B148F9C-FB86-4A4D-BB17-8EF7D8DA19C8}"/>
              </a:ext>
            </a:extLst>
          </p:cNvPr>
          <p:cNvSpPr/>
          <p:nvPr/>
        </p:nvSpPr>
        <p:spPr>
          <a:xfrm>
            <a:off x="1235644" y="971478"/>
            <a:ext cx="1670935" cy="1157113"/>
          </a:xfrm>
          <a:prstGeom prst="roundRect">
            <a:avLst>
              <a:gd name="adj" fmla="val 3591"/>
            </a:avLst>
          </a:prstGeom>
          <a:solidFill>
            <a:schemeClr val="accent1">
              <a:lumMod val="40000"/>
              <a:lumOff val="60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kumimoji="1" lang="en-US" altLang="ja-JP" sz="1224" b="1" dirty="0" err="1">
                <a:solidFill>
                  <a:schemeClr val="tx1"/>
                </a:solidFill>
                <a:latin typeface="Meiryo UI" panose="020B0604030504040204" pitchFamily="34" charset="-128"/>
                <a:ea typeface="Meiryo UI" panose="020B0604030504040204" pitchFamily="34" charset="-128"/>
              </a:rPr>
              <a:t>FormBridge</a:t>
            </a:r>
            <a:endParaRPr kumimoji="1" lang="ja-JP" altLang="en-US" sz="1224" b="1">
              <a:solidFill>
                <a:schemeClr val="tx1"/>
              </a:solidFill>
              <a:latin typeface="Meiryo UI" panose="020B0604030504040204" pitchFamily="34" charset="-128"/>
              <a:ea typeface="Meiryo UI" panose="020B0604030504040204" pitchFamily="34" charset="-128"/>
            </a:endParaRPr>
          </a:p>
        </p:txBody>
      </p:sp>
      <p:sp>
        <p:nvSpPr>
          <p:cNvPr id="21" name="角丸四角形 20">
            <a:extLst>
              <a:ext uri="{FF2B5EF4-FFF2-40B4-BE49-F238E27FC236}">
                <a16:creationId xmlns:a16="http://schemas.microsoft.com/office/drawing/2014/main" id="{C191E0C1-093D-A847-8C57-0C32FF625A55}"/>
              </a:ext>
            </a:extLst>
          </p:cNvPr>
          <p:cNvSpPr/>
          <p:nvPr/>
        </p:nvSpPr>
        <p:spPr>
          <a:xfrm>
            <a:off x="2952624" y="971478"/>
            <a:ext cx="1666474" cy="1157113"/>
          </a:xfrm>
          <a:prstGeom prst="roundRect">
            <a:avLst>
              <a:gd name="adj" fmla="val 3591"/>
            </a:avLst>
          </a:prstGeom>
          <a:solidFill>
            <a:schemeClr val="accent2">
              <a:lumMod val="40000"/>
              <a:lumOff val="60000"/>
            </a:schemeClr>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kumimoji="1" lang="en-US" altLang="ja-JP" sz="1224" b="1" dirty="0" err="1">
                <a:solidFill>
                  <a:schemeClr val="tx1"/>
                </a:solidFill>
                <a:latin typeface="Meiryo UI" panose="020B0604030504040204" pitchFamily="34" charset="-128"/>
                <a:ea typeface="Meiryo UI" panose="020B0604030504040204" pitchFamily="34" charset="-128"/>
              </a:rPr>
              <a:t>kViewer</a:t>
            </a:r>
            <a:endParaRPr kumimoji="1" lang="ja-JP" altLang="en-US" sz="1224" b="1">
              <a:solidFill>
                <a:schemeClr val="tx1"/>
              </a:solidFill>
              <a:latin typeface="Meiryo UI" panose="020B0604030504040204" pitchFamily="34" charset="-128"/>
              <a:ea typeface="Meiryo UI" panose="020B0604030504040204" pitchFamily="34" charset="-128"/>
            </a:endParaRPr>
          </a:p>
        </p:txBody>
      </p:sp>
      <p:sp>
        <p:nvSpPr>
          <p:cNvPr id="22" name="角丸四角形 21">
            <a:extLst>
              <a:ext uri="{FF2B5EF4-FFF2-40B4-BE49-F238E27FC236}">
                <a16:creationId xmlns:a16="http://schemas.microsoft.com/office/drawing/2014/main" id="{DB9412A0-4989-A042-965F-D0381684B3A0}"/>
              </a:ext>
            </a:extLst>
          </p:cNvPr>
          <p:cNvSpPr/>
          <p:nvPr/>
        </p:nvSpPr>
        <p:spPr>
          <a:xfrm>
            <a:off x="4692537" y="971478"/>
            <a:ext cx="3209834" cy="1157113"/>
          </a:xfrm>
          <a:prstGeom prst="roundRect">
            <a:avLst>
              <a:gd name="adj" fmla="val 3591"/>
            </a:avLst>
          </a:prstGeom>
          <a:solidFill>
            <a:schemeClr val="accent1">
              <a:lumMod val="40000"/>
              <a:lumOff val="60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kumimoji="1" lang="en-US" altLang="ja-JP" sz="1224" b="1" dirty="0" err="1">
                <a:solidFill>
                  <a:schemeClr val="tx1"/>
                </a:solidFill>
                <a:latin typeface="Meiryo UI" panose="020B0604030504040204" pitchFamily="34" charset="-128"/>
                <a:ea typeface="Meiryo UI" panose="020B0604030504040204" pitchFamily="34" charset="-128"/>
              </a:rPr>
              <a:t>FormBridge</a:t>
            </a:r>
            <a:endParaRPr kumimoji="1" lang="ja-JP" altLang="en-US" sz="1224" b="1">
              <a:solidFill>
                <a:schemeClr val="tx1"/>
              </a:solidFill>
              <a:latin typeface="Meiryo UI" panose="020B0604030504040204" pitchFamily="34" charset="-128"/>
              <a:ea typeface="Meiryo UI" panose="020B0604030504040204" pitchFamily="34" charset="-128"/>
            </a:endParaRPr>
          </a:p>
        </p:txBody>
      </p:sp>
      <p:sp>
        <p:nvSpPr>
          <p:cNvPr id="23" name="角丸四角形 22">
            <a:extLst>
              <a:ext uri="{FF2B5EF4-FFF2-40B4-BE49-F238E27FC236}">
                <a16:creationId xmlns:a16="http://schemas.microsoft.com/office/drawing/2014/main" id="{F163450F-6415-8C4B-AA54-D89EF9CD0EA8}"/>
              </a:ext>
            </a:extLst>
          </p:cNvPr>
          <p:cNvSpPr/>
          <p:nvPr/>
        </p:nvSpPr>
        <p:spPr>
          <a:xfrm>
            <a:off x="1305123" y="1298397"/>
            <a:ext cx="1525422" cy="293898"/>
          </a:xfrm>
          <a:prstGeom prst="roundRect">
            <a:avLst>
              <a:gd name="adj" fmla="val 3591"/>
            </a:avLst>
          </a:prstGeom>
          <a:solidFill>
            <a:schemeClr val="accent1">
              <a:lumMod val="20000"/>
              <a:lumOff val="80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088" b="1">
                <a:solidFill>
                  <a:schemeClr val="tx1"/>
                </a:solidFill>
                <a:latin typeface="Meiryo UI" panose="020B0604030504040204" pitchFamily="34" charset="-128"/>
                <a:ea typeface="Meiryo UI" panose="020B0604030504040204" pitchFamily="34" charset="-128"/>
              </a:rPr>
              <a:t>参加申込みフォーム</a:t>
            </a:r>
          </a:p>
        </p:txBody>
      </p:sp>
      <p:sp>
        <p:nvSpPr>
          <p:cNvPr id="24" name="角丸四角形 23">
            <a:extLst>
              <a:ext uri="{FF2B5EF4-FFF2-40B4-BE49-F238E27FC236}">
                <a16:creationId xmlns:a16="http://schemas.microsoft.com/office/drawing/2014/main" id="{B1DFA094-2DD8-C743-BA8C-C05F7EC4AFD3}"/>
              </a:ext>
            </a:extLst>
          </p:cNvPr>
          <p:cNvSpPr/>
          <p:nvPr/>
        </p:nvSpPr>
        <p:spPr>
          <a:xfrm>
            <a:off x="3026063" y="1298397"/>
            <a:ext cx="1525422" cy="293898"/>
          </a:xfrm>
          <a:prstGeom prst="roundRect">
            <a:avLst>
              <a:gd name="adj" fmla="val 3591"/>
            </a:avLst>
          </a:prstGeom>
          <a:solidFill>
            <a:schemeClr val="accent2">
              <a:lumMod val="20000"/>
              <a:lumOff val="80000"/>
            </a:schemeClr>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088" b="1">
                <a:solidFill>
                  <a:schemeClr val="tx1"/>
                </a:solidFill>
                <a:latin typeface="Meiryo UI" panose="020B0604030504040204" pitchFamily="34" charset="-128"/>
                <a:ea typeface="Meiryo UI" panose="020B0604030504040204" pitchFamily="34" charset="-128"/>
              </a:rPr>
              <a:t>マイページ</a:t>
            </a:r>
          </a:p>
        </p:txBody>
      </p:sp>
      <p:sp>
        <p:nvSpPr>
          <p:cNvPr id="25" name="角丸四角形 24">
            <a:extLst>
              <a:ext uri="{FF2B5EF4-FFF2-40B4-BE49-F238E27FC236}">
                <a16:creationId xmlns:a16="http://schemas.microsoft.com/office/drawing/2014/main" id="{0222FEC4-18F2-614B-944F-43F78C04179A}"/>
              </a:ext>
            </a:extLst>
          </p:cNvPr>
          <p:cNvSpPr/>
          <p:nvPr/>
        </p:nvSpPr>
        <p:spPr>
          <a:xfrm>
            <a:off x="6342794" y="1612801"/>
            <a:ext cx="1525422" cy="293898"/>
          </a:xfrm>
          <a:prstGeom prst="roundRect">
            <a:avLst>
              <a:gd name="adj" fmla="val 3591"/>
            </a:avLst>
          </a:prstGeom>
          <a:solidFill>
            <a:schemeClr val="accent1">
              <a:lumMod val="20000"/>
              <a:lumOff val="80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72000" rIns="72000" rtlCol="0" anchor="ctr"/>
          <a:lstStyle/>
          <a:p>
            <a:pPr algn="ctr"/>
            <a:r>
              <a:rPr kumimoji="1" lang="ja-JP" altLang="en-US" sz="1088" b="1">
                <a:solidFill>
                  <a:schemeClr val="tx1"/>
                </a:solidFill>
                <a:latin typeface="Meiryo UI" panose="020B0604030504040204" pitchFamily="34" charset="-128"/>
                <a:ea typeface="Meiryo UI" panose="020B0604030504040204" pitchFamily="34" charset="-128"/>
              </a:rPr>
              <a:t>キャンセル申込みフォーム</a:t>
            </a:r>
          </a:p>
        </p:txBody>
      </p:sp>
      <p:sp>
        <p:nvSpPr>
          <p:cNvPr id="26" name="角丸四角形 25">
            <a:extLst>
              <a:ext uri="{FF2B5EF4-FFF2-40B4-BE49-F238E27FC236}">
                <a16:creationId xmlns:a16="http://schemas.microsoft.com/office/drawing/2014/main" id="{2A215F27-AAF9-F441-A995-CC1E17C141A8}"/>
              </a:ext>
            </a:extLst>
          </p:cNvPr>
          <p:cNvSpPr/>
          <p:nvPr/>
        </p:nvSpPr>
        <p:spPr>
          <a:xfrm>
            <a:off x="4737573" y="1623914"/>
            <a:ext cx="1525422" cy="293898"/>
          </a:xfrm>
          <a:prstGeom prst="roundRect">
            <a:avLst>
              <a:gd name="adj" fmla="val 3591"/>
            </a:avLst>
          </a:prstGeom>
          <a:solidFill>
            <a:schemeClr val="accent1">
              <a:lumMod val="20000"/>
              <a:lumOff val="80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088" b="1">
                <a:solidFill>
                  <a:schemeClr val="tx1"/>
                </a:solidFill>
                <a:latin typeface="Meiryo UI" panose="020B0604030504040204" pitchFamily="34" charset="-128"/>
                <a:ea typeface="Meiryo UI" panose="020B0604030504040204" pitchFamily="34" charset="-128"/>
              </a:rPr>
              <a:t>要旨提出・編集フォーム</a:t>
            </a:r>
          </a:p>
        </p:txBody>
      </p:sp>
      <p:cxnSp>
        <p:nvCxnSpPr>
          <p:cNvPr id="32" name="直線矢印コネクタ 31">
            <a:extLst>
              <a:ext uri="{FF2B5EF4-FFF2-40B4-BE49-F238E27FC236}">
                <a16:creationId xmlns:a16="http://schemas.microsoft.com/office/drawing/2014/main" id="{63573AF5-F4AF-2D47-8193-EA6C4816687F}"/>
              </a:ext>
            </a:extLst>
          </p:cNvPr>
          <p:cNvCxnSpPr>
            <a:cxnSpLocks/>
            <a:stCxn id="23" idx="3"/>
            <a:endCxn id="24" idx="1"/>
          </p:cNvCxnSpPr>
          <p:nvPr/>
        </p:nvCxnSpPr>
        <p:spPr>
          <a:xfrm>
            <a:off x="2830545" y="1445346"/>
            <a:ext cx="195518" cy="0"/>
          </a:xfrm>
          <a:prstGeom prst="straightConnector1">
            <a:avLst/>
          </a:prstGeom>
          <a:ln w="31750">
            <a:solidFill>
              <a:schemeClr val="tx2"/>
            </a:solidFill>
            <a:headEnd type="oval"/>
            <a:tailEnd type="triangle"/>
          </a:ln>
        </p:spPr>
        <p:style>
          <a:lnRef idx="1">
            <a:schemeClr val="accent1"/>
          </a:lnRef>
          <a:fillRef idx="0">
            <a:schemeClr val="accent1"/>
          </a:fillRef>
          <a:effectRef idx="0">
            <a:schemeClr val="accent1"/>
          </a:effectRef>
          <a:fontRef idx="minor">
            <a:schemeClr val="tx1"/>
          </a:fontRef>
        </p:style>
      </p:cxnSp>
      <p:cxnSp>
        <p:nvCxnSpPr>
          <p:cNvPr id="51" name="カギ線コネクタ 50">
            <a:extLst>
              <a:ext uri="{FF2B5EF4-FFF2-40B4-BE49-F238E27FC236}">
                <a16:creationId xmlns:a16="http://schemas.microsoft.com/office/drawing/2014/main" id="{66E05029-9801-C246-B820-D46C9E8932B2}"/>
              </a:ext>
            </a:extLst>
          </p:cNvPr>
          <p:cNvCxnSpPr>
            <a:cxnSpLocks/>
            <a:stCxn id="25" idx="2"/>
            <a:endCxn id="11" idx="0"/>
          </p:cNvCxnSpPr>
          <p:nvPr/>
        </p:nvCxnSpPr>
        <p:spPr>
          <a:xfrm rot="5400000">
            <a:off x="6548144" y="1883604"/>
            <a:ext cx="534266" cy="580456"/>
          </a:xfrm>
          <a:prstGeom prst="bentConnector3">
            <a:avLst>
              <a:gd name="adj1" fmla="val 50000"/>
            </a:avLst>
          </a:prstGeom>
          <a:ln w="31750">
            <a:solidFill>
              <a:schemeClr val="tx2"/>
            </a:solidFill>
            <a:headEnd type="oval"/>
            <a:tailEnd type="triangle"/>
          </a:ln>
        </p:spPr>
        <p:style>
          <a:lnRef idx="1">
            <a:schemeClr val="accent1"/>
          </a:lnRef>
          <a:fillRef idx="0">
            <a:schemeClr val="accent1"/>
          </a:fillRef>
          <a:effectRef idx="0">
            <a:schemeClr val="accent1"/>
          </a:effectRef>
          <a:fontRef idx="minor">
            <a:schemeClr val="tx1"/>
          </a:fontRef>
        </p:style>
      </p:cxnSp>
      <p:cxnSp>
        <p:nvCxnSpPr>
          <p:cNvPr id="88" name="カギ線コネクタ 87">
            <a:extLst>
              <a:ext uri="{FF2B5EF4-FFF2-40B4-BE49-F238E27FC236}">
                <a16:creationId xmlns:a16="http://schemas.microsoft.com/office/drawing/2014/main" id="{CFE35C01-6EC2-8F4E-808F-19B5AE635283}"/>
              </a:ext>
            </a:extLst>
          </p:cNvPr>
          <p:cNvCxnSpPr>
            <a:cxnSpLocks/>
            <a:stCxn id="24" idx="3"/>
            <a:endCxn id="26" idx="0"/>
          </p:cNvCxnSpPr>
          <p:nvPr/>
        </p:nvCxnSpPr>
        <p:spPr>
          <a:xfrm>
            <a:off x="4551484" y="1445346"/>
            <a:ext cx="948800" cy="178568"/>
          </a:xfrm>
          <a:prstGeom prst="bentConnector2">
            <a:avLst/>
          </a:prstGeom>
          <a:ln w="31750">
            <a:solidFill>
              <a:schemeClr val="tx2"/>
            </a:solidFill>
            <a:headEnd type="oval"/>
            <a:tailEnd type="triangle"/>
          </a:ln>
        </p:spPr>
        <p:style>
          <a:lnRef idx="1">
            <a:schemeClr val="accent1"/>
          </a:lnRef>
          <a:fillRef idx="0">
            <a:schemeClr val="accent1"/>
          </a:fillRef>
          <a:effectRef idx="0">
            <a:schemeClr val="accent1"/>
          </a:effectRef>
          <a:fontRef idx="minor">
            <a:schemeClr val="tx1"/>
          </a:fontRef>
        </p:style>
      </p:cxnSp>
      <p:cxnSp>
        <p:nvCxnSpPr>
          <p:cNvPr id="92" name="カギ線コネクタ 91">
            <a:extLst>
              <a:ext uri="{FF2B5EF4-FFF2-40B4-BE49-F238E27FC236}">
                <a16:creationId xmlns:a16="http://schemas.microsoft.com/office/drawing/2014/main" id="{5C03F50E-BCE7-1547-AE16-397231E1CADC}"/>
              </a:ext>
            </a:extLst>
          </p:cNvPr>
          <p:cNvCxnSpPr>
            <a:cxnSpLocks/>
            <a:stCxn id="24" idx="3"/>
            <a:endCxn id="25" idx="0"/>
          </p:cNvCxnSpPr>
          <p:nvPr/>
        </p:nvCxnSpPr>
        <p:spPr>
          <a:xfrm>
            <a:off x="4551484" y="1445346"/>
            <a:ext cx="2554021" cy="167455"/>
          </a:xfrm>
          <a:prstGeom prst="bentConnector2">
            <a:avLst/>
          </a:prstGeom>
          <a:ln w="31750">
            <a:solidFill>
              <a:schemeClr val="tx2"/>
            </a:solidFill>
            <a:headEnd type="oval"/>
            <a:tailEnd type="triangle"/>
          </a:ln>
        </p:spPr>
        <p:style>
          <a:lnRef idx="1">
            <a:schemeClr val="accent1"/>
          </a:lnRef>
          <a:fillRef idx="0">
            <a:schemeClr val="accent1"/>
          </a:fillRef>
          <a:effectRef idx="0">
            <a:schemeClr val="accent1"/>
          </a:effectRef>
          <a:fontRef idx="minor">
            <a:schemeClr val="tx1"/>
          </a:fontRef>
        </p:style>
      </p:cxnSp>
      <p:cxnSp>
        <p:nvCxnSpPr>
          <p:cNvPr id="95" name="カギ線コネクタ 94">
            <a:extLst>
              <a:ext uri="{FF2B5EF4-FFF2-40B4-BE49-F238E27FC236}">
                <a16:creationId xmlns:a16="http://schemas.microsoft.com/office/drawing/2014/main" id="{F24B74D4-E954-B744-8D5D-59ED5CCCCFF3}"/>
              </a:ext>
            </a:extLst>
          </p:cNvPr>
          <p:cNvCxnSpPr>
            <a:cxnSpLocks/>
            <a:stCxn id="23" idx="2"/>
            <a:endCxn id="9" idx="0"/>
          </p:cNvCxnSpPr>
          <p:nvPr/>
        </p:nvCxnSpPr>
        <p:spPr>
          <a:xfrm rot="16200000" flipH="1">
            <a:off x="1919059" y="1741070"/>
            <a:ext cx="848670" cy="551118"/>
          </a:xfrm>
          <a:prstGeom prst="bentConnector3">
            <a:avLst>
              <a:gd name="adj1" fmla="val 67359"/>
            </a:avLst>
          </a:prstGeom>
          <a:ln w="31750">
            <a:solidFill>
              <a:schemeClr val="tx2"/>
            </a:solidFill>
            <a:headEnd type="oval"/>
            <a:tailEnd type="triangle"/>
          </a:ln>
        </p:spPr>
        <p:style>
          <a:lnRef idx="1">
            <a:schemeClr val="accent1"/>
          </a:lnRef>
          <a:fillRef idx="0">
            <a:schemeClr val="accent1"/>
          </a:fillRef>
          <a:effectRef idx="0">
            <a:schemeClr val="accent1"/>
          </a:effectRef>
          <a:fontRef idx="minor">
            <a:schemeClr val="tx1"/>
          </a:fontRef>
        </p:style>
      </p:cxnSp>
      <p:cxnSp>
        <p:nvCxnSpPr>
          <p:cNvPr id="98" name="カギ線コネクタ 97">
            <a:extLst>
              <a:ext uri="{FF2B5EF4-FFF2-40B4-BE49-F238E27FC236}">
                <a16:creationId xmlns:a16="http://schemas.microsoft.com/office/drawing/2014/main" id="{39500C64-C9F3-1D4B-BE36-82B8FFEE46E5}"/>
              </a:ext>
            </a:extLst>
          </p:cNvPr>
          <p:cNvCxnSpPr>
            <a:cxnSpLocks/>
            <a:stCxn id="24" idx="2"/>
          </p:cNvCxnSpPr>
          <p:nvPr/>
        </p:nvCxnSpPr>
        <p:spPr>
          <a:xfrm rot="16200000" flipH="1">
            <a:off x="3597515" y="1783554"/>
            <a:ext cx="848670" cy="466150"/>
          </a:xfrm>
          <a:prstGeom prst="bentConnector3">
            <a:avLst>
              <a:gd name="adj1" fmla="val 67359"/>
            </a:avLst>
          </a:prstGeom>
          <a:ln w="31750">
            <a:solidFill>
              <a:schemeClr val="tx2"/>
            </a:solidFill>
            <a:headEnd type="oval"/>
            <a:tailEnd type="triangle"/>
          </a:ln>
        </p:spPr>
        <p:style>
          <a:lnRef idx="1">
            <a:schemeClr val="accent1"/>
          </a:lnRef>
          <a:fillRef idx="0">
            <a:schemeClr val="accent1"/>
          </a:fillRef>
          <a:effectRef idx="0">
            <a:schemeClr val="accent1"/>
          </a:effectRef>
          <a:fontRef idx="minor">
            <a:schemeClr val="tx1"/>
          </a:fontRef>
        </p:style>
      </p:cxnSp>
      <p:cxnSp>
        <p:nvCxnSpPr>
          <p:cNvPr id="101" name="カギ線コネクタ 100">
            <a:extLst>
              <a:ext uri="{FF2B5EF4-FFF2-40B4-BE49-F238E27FC236}">
                <a16:creationId xmlns:a16="http://schemas.microsoft.com/office/drawing/2014/main" id="{42B1532A-1D36-534B-A7A4-4FEEA78F555E}"/>
              </a:ext>
            </a:extLst>
          </p:cNvPr>
          <p:cNvCxnSpPr>
            <a:cxnSpLocks/>
            <a:stCxn id="26" idx="2"/>
          </p:cNvCxnSpPr>
          <p:nvPr/>
        </p:nvCxnSpPr>
        <p:spPr>
          <a:xfrm rot="5400000">
            <a:off x="5011547" y="1952227"/>
            <a:ext cx="523153" cy="454323"/>
          </a:xfrm>
          <a:prstGeom prst="bentConnector3">
            <a:avLst>
              <a:gd name="adj1" fmla="val 46871"/>
            </a:avLst>
          </a:prstGeom>
          <a:ln w="31750">
            <a:solidFill>
              <a:schemeClr val="tx2"/>
            </a:solidFill>
            <a:headEnd type="oval"/>
            <a:tailEnd type="triangle"/>
          </a:ln>
        </p:spPr>
        <p:style>
          <a:lnRef idx="1">
            <a:schemeClr val="accent1"/>
          </a:lnRef>
          <a:fillRef idx="0">
            <a:schemeClr val="accent1"/>
          </a:fillRef>
          <a:effectRef idx="0">
            <a:schemeClr val="accent1"/>
          </a:effectRef>
          <a:fontRef idx="minor">
            <a:schemeClr val="tx1"/>
          </a:fontRef>
        </p:style>
      </p:cxnSp>
      <p:sp>
        <p:nvSpPr>
          <p:cNvPr id="118" name="テキスト ボックス 117">
            <a:extLst>
              <a:ext uri="{FF2B5EF4-FFF2-40B4-BE49-F238E27FC236}">
                <a16:creationId xmlns:a16="http://schemas.microsoft.com/office/drawing/2014/main" id="{EE372E71-6DB2-D54F-A7AF-BE8CA21BA523}"/>
              </a:ext>
            </a:extLst>
          </p:cNvPr>
          <p:cNvSpPr txBox="1"/>
          <p:nvPr/>
        </p:nvSpPr>
        <p:spPr>
          <a:xfrm>
            <a:off x="1960042" y="1919228"/>
            <a:ext cx="529210" cy="209363"/>
          </a:xfrm>
          <a:prstGeom prst="rect">
            <a:avLst/>
          </a:prstGeom>
          <a:noFill/>
        </p:spPr>
        <p:txBody>
          <a:bodyPr wrap="square" rtlCol="0">
            <a:noAutofit/>
          </a:bodyPr>
          <a:lstStyle/>
          <a:p>
            <a:pPr algn="ctr"/>
            <a:r>
              <a:rPr kumimoji="1" lang="ja-JP" altLang="en-US" sz="952">
                <a:latin typeface="Meiryo UI" panose="020B0604030504040204" pitchFamily="34" charset="-128"/>
                <a:ea typeface="Meiryo UI" panose="020B0604030504040204" pitchFamily="34" charset="-128"/>
              </a:rPr>
              <a:t>登録</a:t>
            </a:r>
          </a:p>
        </p:txBody>
      </p:sp>
      <p:sp>
        <p:nvSpPr>
          <p:cNvPr id="119" name="テキスト ボックス 118">
            <a:extLst>
              <a:ext uri="{FF2B5EF4-FFF2-40B4-BE49-F238E27FC236}">
                <a16:creationId xmlns:a16="http://schemas.microsoft.com/office/drawing/2014/main" id="{334A9B55-77C3-3344-A352-E7B4F5B15479}"/>
              </a:ext>
            </a:extLst>
          </p:cNvPr>
          <p:cNvSpPr txBox="1"/>
          <p:nvPr/>
        </p:nvSpPr>
        <p:spPr>
          <a:xfrm>
            <a:off x="2657260" y="1113929"/>
            <a:ext cx="529210" cy="209363"/>
          </a:xfrm>
          <a:prstGeom prst="rect">
            <a:avLst/>
          </a:prstGeom>
          <a:noFill/>
        </p:spPr>
        <p:txBody>
          <a:bodyPr wrap="square" rtlCol="0">
            <a:noAutofit/>
          </a:bodyPr>
          <a:lstStyle/>
          <a:p>
            <a:pPr algn="ctr"/>
            <a:r>
              <a:rPr kumimoji="1" lang="ja-JP" altLang="en-US" sz="952">
                <a:latin typeface="Meiryo UI" panose="020B0604030504040204" pitchFamily="34" charset="-128"/>
                <a:ea typeface="Meiryo UI" panose="020B0604030504040204" pitchFamily="34" charset="-128"/>
              </a:rPr>
              <a:t>遷移</a:t>
            </a:r>
          </a:p>
        </p:txBody>
      </p:sp>
      <p:sp>
        <p:nvSpPr>
          <p:cNvPr id="120" name="テキスト ボックス 119">
            <a:extLst>
              <a:ext uri="{FF2B5EF4-FFF2-40B4-BE49-F238E27FC236}">
                <a16:creationId xmlns:a16="http://schemas.microsoft.com/office/drawing/2014/main" id="{98175B8E-FCF3-C247-BFC8-260FA757FD20}"/>
              </a:ext>
            </a:extLst>
          </p:cNvPr>
          <p:cNvSpPr txBox="1"/>
          <p:nvPr/>
        </p:nvSpPr>
        <p:spPr>
          <a:xfrm>
            <a:off x="4592517" y="1241845"/>
            <a:ext cx="529210" cy="209363"/>
          </a:xfrm>
          <a:prstGeom prst="rect">
            <a:avLst/>
          </a:prstGeom>
          <a:noFill/>
        </p:spPr>
        <p:txBody>
          <a:bodyPr wrap="square" rtlCol="0">
            <a:noAutofit/>
          </a:bodyPr>
          <a:lstStyle/>
          <a:p>
            <a:pPr algn="ctr"/>
            <a:r>
              <a:rPr kumimoji="1" lang="ja-JP" altLang="en-US" sz="952">
                <a:latin typeface="Meiryo UI" panose="020B0604030504040204" pitchFamily="34" charset="-128"/>
                <a:ea typeface="Meiryo UI" panose="020B0604030504040204" pitchFamily="34" charset="-128"/>
              </a:rPr>
              <a:t>遷移</a:t>
            </a:r>
          </a:p>
        </p:txBody>
      </p:sp>
      <p:sp>
        <p:nvSpPr>
          <p:cNvPr id="121" name="テキスト ボックス 120">
            <a:extLst>
              <a:ext uri="{FF2B5EF4-FFF2-40B4-BE49-F238E27FC236}">
                <a16:creationId xmlns:a16="http://schemas.microsoft.com/office/drawing/2014/main" id="{2CA7B96F-684A-9B45-991C-D3AF041EC59C}"/>
              </a:ext>
            </a:extLst>
          </p:cNvPr>
          <p:cNvSpPr txBox="1"/>
          <p:nvPr/>
        </p:nvSpPr>
        <p:spPr>
          <a:xfrm>
            <a:off x="3710257" y="1919228"/>
            <a:ext cx="529210" cy="209363"/>
          </a:xfrm>
          <a:prstGeom prst="rect">
            <a:avLst/>
          </a:prstGeom>
          <a:noFill/>
        </p:spPr>
        <p:txBody>
          <a:bodyPr wrap="square" rtlCol="0">
            <a:noAutofit/>
          </a:bodyPr>
          <a:lstStyle/>
          <a:p>
            <a:pPr algn="ctr"/>
            <a:r>
              <a:rPr kumimoji="1" lang="ja-JP" altLang="en-US" sz="952">
                <a:latin typeface="Meiryo UI" panose="020B0604030504040204" pitchFamily="34" charset="-128"/>
                <a:ea typeface="Meiryo UI" panose="020B0604030504040204" pitchFamily="34" charset="-128"/>
              </a:rPr>
              <a:t>参照</a:t>
            </a:r>
          </a:p>
        </p:txBody>
      </p:sp>
      <p:sp>
        <p:nvSpPr>
          <p:cNvPr id="122" name="テキスト ボックス 121">
            <a:extLst>
              <a:ext uri="{FF2B5EF4-FFF2-40B4-BE49-F238E27FC236}">
                <a16:creationId xmlns:a16="http://schemas.microsoft.com/office/drawing/2014/main" id="{C8B282A5-683B-2B43-99AE-7B90F7866B6D}"/>
              </a:ext>
            </a:extLst>
          </p:cNvPr>
          <p:cNvSpPr txBox="1"/>
          <p:nvPr/>
        </p:nvSpPr>
        <p:spPr>
          <a:xfrm>
            <a:off x="5008518" y="1919228"/>
            <a:ext cx="529210" cy="209363"/>
          </a:xfrm>
          <a:prstGeom prst="rect">
            <a:avLst/>
          </a:prstGeom>
          <a:noFill/>
        </p:spPr>
        <p:txBody>
          <a:bodyPr wrap="square" rtlCol="0">
            <a:noAutofit/>
          </a:bodyPr>
          <a:lstStyle/>
          <a:p>
            <a:pPr algn="ctr"/>
            <a:r>
              <a:rPr kumimoji="1" lang="ja-JP" altLang="en-US" sz="952">
                <a:latin typeface="Meiryo UI" panose="020B0604030504040204" pitchFamily="34" charset="-128"/>
                <a:ea typeface="Meiryo UI" panose="020B0604030504040204" pitchFamily="34" charset="-128"/>
              </a:rPr>
              <a:t>編集</a:t>
            </a:r>
          </a:p>
        </p:txBody>
      </p:sp>
      <p:sp>
        <p:nvSpPr>
          <p:cNvPr id="123" name="テキスト ボックス 122">
            <a:extLst>
              <a:ext uri="{FF2B5EF4-FFF2-40B4-BE49-F238E27FC236}">
                <a16:creationId xmlns:a16="http://schemas.microsoft.com/office/drawing/2014/main" id="{0144AF32-F8FA-3B40-8F63-747D66DDA9BC}"/>
              </a:ext>
            </a:extLst>
          </p:cNvPr>
          <p:cNvSpPr txBox="1"/>
          <p:nvPr/>
        </p:nvSpPr>
        <p:spPr>
          <a:xfrm>
            <a:off x="6636101" y="1919228"/>
            <a:ext cx="529210" cy="209363"/>
          </a:xfrm>
          <a:prstGeom prst="rect">
            <a:avLst/>
          </a:prstGeom>
          <a:noFill/>
        </p:spPr>
        <p:txBody>
          <a:bodyPr wrap="square" rtlCol="0">
            <a:noAutofit/>
          </a:bodyPr>
          <a:lstStyle/>
          <a:p>
            <a:pPr algn="ctr"/>
            <a:r>
              <a:rPr kumimoji="1" lang="ja-JP" altLang="en-US" sz="952">
                <a:latin typeface="Meiryo UI" panose="020B0604030504040204" pitchFamily="34" charset="-128"/>
                <a:ea typeface="Meiryo UI" panose="020B0604030504040204" pitchFamily="34" charset="-128"/>
              </a:rPr>
              <a:t>登録</a:t>
            </a:r>
          </a:p>
        </p:txBody>
      </p:sp>
      <p:sp>
        <p:nvSpPr>
          <p:cNvPr id="124" name="テキスト ボックス 123">
            <a:extLst>
              <a:ext uri="{FF2B5EF4-FFF2-40B4-BE49-F238E27FC236}">
                <a16:creationId xmlns:a16="http://schemas.microsoft.com/office/drawing/2014/main" id="{375CA65B-B542-B843-9B1F-12A1AED29F44}"/>
              </a:ext>
            </a:extLst>
          </p:cNvPr>
          <p:cNvSpPr txBox="1"/>
          <p:nvPr/>
        </p:nvSpPr>
        <p:spPr>
          <a:xfrm>
            <a:off x="5605519" y="4470379"/>
            <a:ext cx="2316686" cy="209363"/>
          </a:xfrm>
          <a:prstGeom prst="rect">
            <a:avLst/>
          </a:prstGeom>
          <a:noFill/>
        </p:spPr>
        <p:txBody>
          <a:bodyPr wrap="square" rtlCol="0">
            <a:noAutofit/>
          </a:bodyPr>
          <a:lstStyle/>
          <a:p>
            <a:pPr algn="r"/>
            <a:r>
              <a:rPr kumimoji="1" lang="en-US" altLang="ja-JP" sz="952" dirty="0">
                <a:latin typeface="Meiryo UI" panose="020B0604030504040204" pitchFamily="34" charset="-128"/>
                <a:ea typeface="Meiryo UI" panose="020B0604030504040204" pitchFamily="34" charset="-128"/>
              </a:rPr>
              <a:t>※</a:t>
            </a:r>
            <a:r>
              <a:rPr kumimoji="1" lang="ja-JP" altLang="en-US" sz="952">
                <a:latin typeface="Meiryo UI" panose="020B0604030504040204" pitchFamily="34" charset="-128"/>
                <a:ea typeface="Meiryo UI" panose="020B0604030504040204" pitchFamily="34" charset="-128"/>
              </a:rPr>
              <a:t>アプリ間の関係性については省略致します</a:t>
            </a:r>
          </a:p>
        </p:txBody>
      </p:sp>
      <p:pic>
        <p:nvPicPr>
          <p:cNvPr id="125" name="図 124">
            <a:extLst>
              <a:ext uri="{FF2B5EF4-FFF2-40B4-BE49-F238E27FC236}">
                <a16:creationId xmlns:a16="http://schemas.microsoft.com/office/drawing/2014/main" id="{D6FCD0D9-EBD0-C247-9060-766EE1D6BD25}"/>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4229880" y="1468165"/>
            <a:ext cx="341358" cy="219444"/>
          </a:xfrm>
          <a:prstGeom prst="rect">
            <a:avLst/>
          </a:prstGeom>
        </p:spPr>
      </p:pic>
      <p:pic>
        <p:nvPicPr>
          <p:cNvPr id="126" name="図 125">
            <a:extLst>
              <a:ext uri="{FF2B5EF4-FFF2-40B4-BE49-F238E27FC236}">
                <a16:creationId xmlns:a16="http://schemas.microsoft.com/office/drawing/2014/main" id="{9102CDDD-BF05-344D-A15C-11EB2B6E8E13}"/>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562032" y="1444850"/>
            <a:ext cx="285590" cy="279100"/>
          </a:xfrm>
          <a:prstGeom prst="rect">
            <a:avLst/>
          </a:prstGeom>
        </p:spPr>
      </p:pic>
      <p:pic>
        <p:nvPicPr>
          <p:cNvPr id="127" name="図 126">
            <a:extLst>
              <a:ext uri="{FF2B5EF4-FFF2-40B4-BE49-F238E27FC236}">
                <a16:creationId xmlns:a16="http://schemas.microsoft.com/office/drawing/2014/main" id="{C69E7619-219E-4C46-9194-E6E619FE0F87}"/>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028058" y="1783713"/>
            <a:ext cx="285590" cy="279100"/>
          </a:xfrm>
          <a:prstGeom prst="rect">
            <a:avLst/>
          </a:prstGeom>
        </p:spPr>
      </p:pic>
      <p:pic>
        <p:nvPicPr>
          <p:cNvPr id="128" name="図 127">
            <a:extLst>
              <a:ext uri="{FF2B5EF4-FFF2-40B4-BE49-F238E27FC236}">
                <a16:creationId xmlns:a16="http://schemas.microsoft.com/office/drawing/2014/main" id="{0B9CE548-2510-8C44-BEB0-5B1F831CF123}"/>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7656681" y="1783713"/>
            <a:ext cx="285590" cy="279100"/>
          </a:xfrm>
          <a:prstGeom prst="rect">
            <a:avLst/>
          </a:prstGeom>
        </p:spPr>
      </p:pic>
      <p:pic>
        <p:nvPicPr>
          <p:cNvPr id="129" name="図 128">
            <a:extLst>
              <a:ext uri="{FF2B5EF4-FFF2-40B4-BE49-F238E27FC236}">
                <a16:creationId xmlns:a16="http://schemas.microsoft.com/office/drawing/2014/main" id="{2AB8CD3E-8C36-8441-A5D2-01E324438F31}"/>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7549796" y="4156928"/>
            <a:ext cx="499359" cy="350578"/>
          </a:xfrm>
          <a:prstGeom prst="rect">
            <a:avLst/>
          </a:prstGeom>
        </p:spPr>
      </p:pic>
      <p:pic>
        <p:nvPicPr>
          <p:cNvPr id="131" name="図 130">
            <a:extLst>
              <a:ext uri="{FF2B5EF4-FFF2-40B4-BE49-F238E27FC236}">
                <a16:creationId xmlns:a16="http://schemas.microsoft.com/office/drawing/2014/main" id="{D1EC4217-1DED-B842-8756-BDB07BB1B513}"/>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4941113" y="3401595"/>
            <a:ext cx="240155" cy="246646"/>
          </a:xfrm>
          <a:prstGeom prst="rect">
            <a:avLst/>
          </a:prstGeom>
        </p:spPr>
      </p:pic>
      <p:pic>
        <p:nvPicPr>
          <p:cNvPr id="132" name="図 131">
            <a:extLst>
              <a:ext uri="{FF2B5EF4-FFF2-40B4-BE49-F238E27FC236}">
                <a16:creationId xmlns:a16="http://schemas.microsoft.com/office/drawing/2014/main" id="{36A509BA-61CC-3A40-B960-B2C788DB5A34}"/>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7105786" y="2950204"/>
            <a:ext cx="253136" cy="246646"/>
          </a:xfrm>
          <a:prstGeom prst="rect">
            <a:avLst/>
          </a:prstGeom>
        </p:spPr>
      </p:pic>
      <p:pic>
        <p:nvPicPr>
          <p:cNvPr id="133" name="図 132">
            <a:extLst>
              <a:ext uri="{FF2B5EF4-FFF2-40B4-BE49-F238E27FC236}">
                <a16:creationId xmlns:a16="http://schemas.microsoft.com/office/drawing/2014/main" id="{F9002496-7CA0-7D4E-B955-BB8B63A7C7F4}"/>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3189084" y="2561674"/>
            <a:ext cx="233664" cy="246646"/>
          </a:xfrm>
          <a:prstGeom prst="rect">
            <a:avLst/>
          </a:prstGeom>
        </p:spPr>
      </p:pic>
      <p:pic>
        <p:nvPicPr>
          <p:cNvPr id="134" name="図 133">
            <a:extLst>
              <a:ext uri="{FF2B5EF4-FFF2-40B4-BE49-F238E27FC236}">
                <a16:creationId xmlns:a16="http://schemas.microsoft.com/office/drawing/2014/main" id="{7594D584-10EB-3A4D-AA12-0437F22312AB}"/>
              </a:ext>
            </a:extLst>
          </p:cNvPr>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3188890" y="2934886"/>
            <a:ext cx="246646" cy="240155"/>
          </a:xfrm>
          <a:prstGeom prst="rect">
            <a:avLst/>
          </a:prstGeom>
        </p:spPr>
      </p:pic>
      <p:pic>
        <p:nvPicPr>
          <p:cNvPr id="135" name="図 134">
            <a:extLst>
              <a:ext uri="{FF2B5EF4-FFF2-40B4-BE49-F238E27FC236}">
                <a16:creationId xmlns:a16="http://schemas.microsoft.com/office/drawing/2014/main" id="{7F6FD9C3-BBE5-2049-BADB-3FB4B657A0E4}"/>
              </a:ext>
            </a:extLst>
          </p:cNvPr>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a:off x="3176712" y="3321097"/>
            <a:ext cx="246646" cy="240155"/>
          </a:xfrm>
          <a:prstGeom prst="rect">
            <a:avLst/>
          </a:prstGeom>
        </p:spPr>
      </p:pic>
      <p:pic>
        <p:nvPicPr>
          <p:cNvPr id="136" name="図 135">
            <a:extLst>
              <a:ext uri="{FF2B5EF4-FFF2-40B4-BE49-F238E27FC236}">
                <a16:creationId xmlns:a16="http://schemas.microsoft.com/office/drawing/2014/main" id="{CBBE4ACE-B423-D74C-A0E6-C3FB604E1276}"/>
              </a:ext>
            </a:extLst>
          </p:cNvPr>
          <p:cNvPicPr>
            <a:picLocks noChangeAspect="1"/>
          </p:cNvPicPr>
          <p:nvPr/>
        </p:nvPicPr>
        <p:blipFill>
          <a:blip r:embed="rId10" cstate="email">
            <a:extLst>
              <a:ext uri="{28A0092B-C50C-407E-A947-70E740481C1C}">
                <a14:useLocalDpi xmlns:a14="http://schemas.microsoft.com/office/drawing/2010/main"/>
              </a:ext>
            </a:extLst>
          </a:blip>
          <a:stretch>
            <a:fillRect/>
          </a:stretch>
        </p:blipFill>
        <p:spPr>
          <a:xfrm>
            <a:off x="5127455" y="2918661"/>
            <a:ext cx="246646" cy="246646"/>
          </a:xfrm>
          <a:prstGeom prst="rect">
            <a:avLst/>
          </a:prstGeom>
        </p:spPr>
      </p:pic>
      <p:pic>
        <p:nvPicPr>
          <p:cNvPr id="137" name="図 136">
            <a:extLst>
              <a:ext uri="{FF2B5EF4-FFF2-40B4-BE49-F238E27FC236}">
                <a16:creationId xmlns:a16="http://schemas.microsoft.com/office/drawing/2014/main" id="{ECC7B00C-DE2B-C248-900A-1943B8D28A98}"/>
              </a:ext>
            </a:extLst>
          </p:cNvPr>
          <p:cNvPicPr>
            <a:picLocks noChangeAspect="1"/>
          </p:cNvPicPr>
          <p:nvPr/>
        </p:nvPicPr>
        <p:blipFill>
          <a:blip r:embed="rId11" cstate="email">
            <a:extLst>
              <a:ext uri="{28A0092B-C50C-407E-A947-70E740481C1C}">
                <a14:useLocalDpi xmlns:a14="http://schemas.microsoft.com/office/drawing/2010/main"/>
              </a:ext>
            </a:extLst>
          </a:blip>
          <a:stretch>
            <a:fillRect/>
          </a:stretch>
        </p:blipFill>
        <p:spPr>
          <a:xfrm>
            <a:off x="5120037" y="2538352"/>
            <a:ext cx="233664" cy="240155"/>
          </a:xfrm>
          <a:prstGeom prst="rect">
            <a:avLst/>
          </a:prstGeom>
        </p:spPr>
      </p:pic>
      <p:pic>
        <p:nvPicPr>
          <p:cNvPr id="138" name="図 137">
            <a:extLst>
              <a:ext uri="{FF2B5EF4-FFF2-40B4-BE49-F238E27FC236}">
                <a16:creationId xmlns:a16="http://schemas.microsoft.com/office/drawing/2014/main" id="{194ED9C9-DCC3-9847-B689-F0A95C130E5C}"/>
              </a:ext>
            </a:extLst>
          </p:cNvPr>
          <p:cNvPicPr>
            <a:picLocks noChangeAspect="1"/>
          </p:cNvPicPr>
          <p:nvPr/>
        </p:nvPicPr>
        <p:blipFill>
          <a:blip r:embed="rId12" cstate="email">
            <a:extLst>
              <a:ext uri="{28A0092B-C50C-407E-A947-70E740481C1C}">
                <a14:useLocalDpi xmlns:a14="http://schemas.microsoft.com/office/drawing/2010/main"/>
              </a:ext>
            </a:extLst>
          </a:blip>
          <a:stretch>
            <a:fillRect/>
          </a:stretch>
        </p:blipFill>
        <p:spPr>
          <a:xfrm>
            <a:off x="5206318" y="3404840"/>
            <a:ext cx="253136" cy="240155"/>
          </a:xfrm>
          <a:prstGeom prst="rect">
            <a:avLst/>
          </a:prstGeom>
        </p:spPr>
      </p:pic>
      <p:pic>
        <p:nvPicPr>
          <p:cNvPr id="139" name="図 138">
            <a:extLst>
              <a:ext uri="{FF2B5EF4-FFF2-40B4-BE49-F238E27FC236}">
                <a16:creationId xmlns:a16="http://schemas.microsoft.com/office/drawing/2014/main" id="{9DF560FA-1B28-2246-BC1A-728BD16F6724}"/>
              </a:ext>
            </a:extLst>
          </p:cNvPr>
          <p:cNvPicPr>
            <a:picLocks noChangeAspect="1"/>
          </p:cNvPicPr>
          <p:nvPr/>
        </p:nvPicPr>
        <p:blipFill>
          <a:blip r:embed="rId13" cstate="email">
            <a:extLst>
              <a:ext uri="{28A0092B-C50C-407E-A947-70E740481C1C}">
                <a14:useLocalDpi xmlns:a14="http://schemas.microsoft.com/office/drawing/2010/main"/>
              </a:ext>
            </a:extLst>
          </a:blip>
          <a:stretch>
            <a:fillRect/>
          </a:stretch>
        </p:blipFill>
        <p:spPr>
          <a:xfrm>
            <a:off x="7112276" y="2532984"/>
            <a:ext cx="240155" cy="246646"/>
          </a:xfrm>
          <a:prstGeom prst="rect">
            <a:avLst/>
          </a:prstGeom>
        </p:spPr>
      </p:pic>
      <p:sp>
        <p:nvSpPr>
          <p:cNvPr id="140" name="角丸四角形 139">
            <a:extLst>
              <a:ext uri="{FF2B5EF4-FFF2-40B4-BE49-F238E27FC236}">
                <a16:creationId xmlns:a16="http://schemas.microsoft.com/office/drawing/2014/main" id="{5315823A-AD7D-294B-8FBF-3AF85D7DB2C8}"/>
              </a:ext>
            </a:extLst>
          </p:cNvPr>
          <p:cNvSpPr/>
          <p:nvPr/>
        </p:nvSpPr>
        <p:spPr>
          <a:xfrm>
            <a:off x="1856241" y="3798242"/>
            <a:ext cx="1525422" cy="293898"/>
          </a:xfrm>
          <a:prstGeom prst="roundRect">
            <a:avLst>
              <a:gd name="adj" fmla="val 3591"/>
            </a:avLst>
          </a:prstGeom>
          <a:solidFill>
            <a:schemeClr val="accent3">
              <a:lumMod val="20000"/>
              <a:lumOff val="80000"/>
            </a:schemeClr>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088" b="1">
                <a:solidFill>
                  <a:schemeClr val="tx1"/>
                </a:solidFill>
                <a:latin typeface="Meiryo UI" panose="020B0604030504040204" pitchFamily="34" charset="-128"/>
                <a:ea typeface="Meiryo UI" panose="020B0604030504040204" pitchFamily="34" charset="-128"/>
              </a:rPr>
              <a:t>学会アプリマスタ</a:t>
            </a:r>
          </a:p>
        </p:txBody>
      </p:sp>
      <p:pic>
        <p:nvPicPr>
          <p:cNvPr id="141" name="図 140">
            <a:extLst>
              <a:ext uri="{FF2B5EF4-FFF2-40B4-BE49-F238E27FC236}">
                <a16:creationId xmlns:a16="http://schemas.microsoft.com/office/drawing/2014/main" id="{BC5F15A9-0500-E24F-AF05-7F23BDC11C3B}"/>
              </a:ext>
            </a:extLst>
          </p:cNvPr>
          <p:cNvPicPr>
            <a:picLocks noChangeAspect="1"/>
          </p:cNvPicPr>
          <p:nvPr/>
        </p:nvPicPr>
        <p:blipFill>
          <a:blip r:embed="rId14" cstate="email">
            <a:extLst>
              <a:ext uri="{28A0092B-C50C-407E-A947-70E740481C1C}">
                <a14:useLocalDpi xmlns:a14="http://schemas.microsoft.com/office/drawing/2010/main"/>
              </a:ext>
            </a:extLst>
          </a:blip>
          <a:stretch>
            <a:fillRect/>
          </a:stretch>
        </p:blipFill>
        <p:spPr>
          <a:xfrm>
            <a:off x="3204874" y="3932503"/>
            <a:ext cx="230661" cy="236025"/>
          </a:xfrm>
          <a:prstGeom prst="rect">
            <a:avLst/>
          </a:prstGeom>
        </p:spPr>
      </p:pic>
      <p:pic>
        <p:nvPicPr>
          <p:cNvPr id="142" name="図 141">
            <a:extLst>
              <a:ext uri="{FF2B5EF4-FFF2-40B4-BE49-F238E27FC236}">
                <a16:creationId xmlns:a16="http://schemas.microsoft.com/office/drawing/2014/main" id="{8A7CFDE7-263A-D040-8EA6-DE5472BADDC1}"/>
              </a:ext>
            </a:extLst>
          </p:cNvPr>
          <p:cNvPicPr>
            <a:picLocks noChangeAspect="1"/>
          </p:cNvPicPr>
          <p:nvPr/>
        </p:nvPicPr>
        <p:blipFill>
          <a:blip r:embed="rId15" cstate="email">
            <a:extLst>
              <a:ext uri="{28A0092B-C50C-407E-A947-70E740481C1C}">
                <a14:useLocalDpi xmlns:a14="http://schemas.microsoft.com/office/drawing/2010/main"/>
              </a:ext>
            </a:extLst>
          </a:blip>
          <a:stretch>
            <a:fillRect/>
          </a:stretch>
        </p:blipFill>
        <p:spPr>
          <a:xfrm>
            <a:off x="5171479" y="3906393"/>
            <a:ext cx="240155" cy="246646"/>
          </a:xfrm>
          <a:prstGeom prst="rect">
            <a:avLst/>
          </a:prstGeom>
        </p:spPr>
      </p:pic>
    </p:spTree>
    <p:extLst>
      <p:ext uri="{BB962C8B-B14F-4D97-AF65-F5344CB8AC3E}">
        <p14:creationId xmlns:p14="http://schemas.microsoft.com/office/powerpoint/2010/main" val="3223933276"/>
      </p:ext>
    </p:extLst>
  </p:cSld>
  <p:clrMapOvr>
    <a:masterClrMapping/>
  </p:clrMapOvr>
  <p:transition>
    <p:fade/>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2">
            <a:extLst>
              <a:ext uri="{FF2B5EF4-FFF2-40B4-BE49-F238E27FC236}">
                <a16:creationId xmlns:a16="http://schemas.microsoft.com/office/drawing/2014/main" id="{C5B47D93-2074-3F4A-B58A-A85F6EC7C692}"/>
              </a:ext>
            </a:extLst>
          </p:cNvPr>
          <p:cNvSpPr>
            <a:spLocks noGrp="1"/>
          </p:cNvSpPr>
          <p:nvPr>
            <p:ph type="title"/>
          </p:nvPr>
        </p:nvSpPr>
        <p:spPr/>
        <p:txBody>
          <a:bodyPr/>
          <a:lstStyle/>
          <a:p>
            <a:r>
              <a:rPr kumimoji="1" lang="ja-JP" altLang="en-US"/>
              <a:t>システム構成図（詳細）</a:t>
            </a:r>
          </a:p>
        </p:txBody>
      </p:sp>
      <p:sp>
        <p:nvSpPr>
          <p:cNvPr id="5" name="スライド番号プレースホルダー 4">
            <a:extLst>
              <a:ext uri="{FF2B5EF4-FFF2-40B4-BE49-F238E27FC236}">
                <a16:creationId xmlns:a16="http://schemas.microsoft.com/office/drawing/2014/main" id="{2C681AB5-CE90-854A-BEA0-F2D122625EFA}"/>
              </a:ext>
            </a:extLst>
          </p:cNvPr>
          <p:cNvSpPr>
            <a:spLocks noGrp="1"/>
          </p:cNvSpPr>
          <p:nvPr>
            <p:ph type="sldNum" sz="quarter" idx="4"/>
          </p:nvPr>
        </p:nvSpPr>
        <p:spPr/>
        <p:txBody>
          <a:bodyPr/>
          <a:lstStyle/>
          <a:p>
            <a:fld id="{95CC1D26-A9BD-4BDE-BDD9-08EDBAE96860}" type="slidenum">
              <a:rPr lang="en-GB" smtClean="0"/>
              <a:pPr/>
              <a:t>11</a:t>
            </a:fld>
            <a:endParaRPr lang="en-GB" dirty="0"/>
          </a:p>
        </p:txBody>
      </p:sp>
      <p:pic>
        <p:nvPicPr>
          <p:cNvPr id="6" name="図 5">
            <a:extLst>
              <a:ext uri="{FF2B5EF4-FFF2-40B4-BE49-F238E27FC236}">
                <a16:creationId xmlns:a16="http://schemas.microsoft.com/office/drawing/2014/main" id="{4F3B7F52-A4E8-1A4A-9FE6-F1719CC2E8F4}"/>
              </a:ext>
            </a:extLst>
          </p:cNvPr>
          <p:cNvPicPr>
            <a:picLocks noChangeAspect="1"/>
          </p:cNvPicPr>
          <p:nvPr/>
        </p:nvPicPr>
        <p:blipFill>
          <a:blip r:embed="rId2"/>
          <a:stretch>
            <a:fillRect/>
          </a:stretch>
        </p:blipFill>
        <p:spPr>
          <a:xfrm>
            <a:off x="1644587" y="658855"/>
            <a:ext cx="5854827" cy="4056888"/>
          </a:xfrm>
          <a:prstGeom prst="rect">
            <a:avLst/>
          </a:prstGeom>
        </p:spPr>
      </p:pic>
    </p:spTree>
    <p:extLst>
      <p:ext uri="{BB962C8B-B14F-4D97-AF65-F5344CB8AC3E}">
        <p14:creationId xmlns:p14="http://schemas.microsoft.com/office/powerpoint/2010/main" val="3634193704"/>
      </p:ext>
    </p:extLst>
  </p:cSld>
  <p:clrMapOvr>
    <a:masterClrMapping/>
  </p:clrMapOvr>
  <p:transition>
    <p:fad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2">
            <a:extLst>
              <a:ext uri="{FF2B5EF4-FFF2-40B4-BE49-F238E27FC236}">
                <a16:creationId xmlns:a16="http://schemas.microsoft.com/office/drawing/2014/main" id="{1FBFA8C8-6515-544F-9440-37A0C4414E5E}"/>
              </a:ext>
            </a:extLst>
          </p:cNvPr>
          <p:cNvSpPr>
            <a:spLocks noGrp="1"/>
          </p:cNvSpPr>
          <p:nvPr>
            <p:ph type="title"/>
          </p:nvPr>
        </p:nvSpPr>
        <p:spPr/>
        <p:txBody>
          <a:bodyPr/>
          <a:lstStyle/>
          <a:p>
            <a:r>
              <a:rPr kumimoji="1" lang="ja-JP" altLang="en-US"/>
              <a:t>開発スケジュール</a:t>
            </a:r>
          </a:p>
        </p:txBody>
      </p:sp>
      <p:sp>
        <p:nvSpPr>
          <p:cNvPr id="5" name="スライド番号プレースホルダー 4">
            <a:extLst>
              <a:ext uri="{FF2B5EF4-FFF2-40B4-BE49-F238E27FC236}">
                <a16:creationId xmlns:a16="http://schemas.microsoft.com/office/drawing/2014/main" id="{53A4C797-0B5A-F846-B18F-730C6A5A8358}"/>
              </a:ext>
            </a:extLst>
          </p:cNvPr>
          <p:cNvSpPr>
            <a:spLocks noGrp="1"/>
          </p:cNvSpPr>
          <p:nvPr>
            <p:ph type="sldNum" sz="quarter" idx="4"/>
          </p:nvPr>
        </p:nvSpPr>
        <p:spPr/>
        <p:txBody>
          <a:bodyPr/>
          <a:lstStyle/>
          <a:p>
            <a:fld id="{95CC1D26-A9BD-4BDE-BDD9-08EDBAE96860}" type="slidenum">
              <a:rPr lang="en-GB" smtClean="0"/>
              <a:pPr/>
              <a:t>12</a:t>
            </a:fld>
            <a:endParaRPr lang="en-GB" dirty="0"/>
          </a:p>
        </p:txBody>
      </p:sp>
      <p:graphicFrame>
        <p:nvGraphicFramePr>
          <p:cNvPr id="7" name="表 6">
            <a:extLst>
              <a:ext uri="{FF2B5EF4-FFF2-40B4-BE49-F238E27FC236}">
                <a16:creationId xmlns:a16="http://schemas.microsoft.com/office/drawing/2014/main" id="{069EFACB-9C98-5241-A5CB-1096A6C65B20}"/>
              </a:ext>
            </a:extLst>
          </p:cNvPr>
          <p:cNvGraphicFramePr>
            <a:graphicFrameLocks noGrp="1"/>
          </p:cNvGraphicFramePr>
          <p:nvPr>
            <p:extLst>
              <p:ext uri="{D42A27DB-BD31-4B8C-83A1-F6EECF244321}">
                <p14:modId xmlns:p14="http://schemas.microsoft.com/office/powerpoint/2010/main" val="4169591544"/>
              </p:ext>
            </p:extLst>
          </p:nvPr>
        </p:nvGraphicFramePr>
        <p:xfrm>
          <a:off x="385762" y="1103313"/>
          <a:ext cx="8372469" cy="3455929"/>
        </p:xfrm>
        <a:graphic>
          <a:graphicData uri="http://schemas.openxmlformats.org/drawingml/2006/table">
            <a:tbl>
              <a:tblPr firstRow="1">
                <a:tableStyleId>{5C22544A-7EE6-4342-B048-85BDC9FD1C3A}</a:tableStyleId>
              </a:tblPr>
              <a:tblGrid>
                <a:gridCol w="1717149">
                  <a:extLst>
                    <a:ext uri="{9D8B030D-6E8A-4147-A177-3AD203B41FA5}">
                      <a16:colId xmlns:a16="http://schemas.microsoft.com/office/drawing/2014/main" val="707654655"/>
                    </a:ext>
                  </a:extLst>
                </a:gridCol>
                <a:gridCol w="369740">
                  <a:extLst>
                    <a:ext uri="{9D8B030D-6E8A-4147-A177-3AD203B41FA5}">
                      <a16:colId xmlns:a16="http://schemas.microsoft.com/office/drawing/2014/main" val="3244319698"/>
                    </a:ext>
                  </a:extLst>
                </a:gridCol>
                <a:gridCol w="369740">
                  <a:extLst>
                    <a:ext uri="{9D8B030D-6E8A-4147-A177-3AD203B41FA5}">
                      <a16:colId xmlns:a16="http://schemas.microsoft.com/office/drawing/2014/main" val="494797207"/>
                    </a:ext>
                  </a:extLst>
                </a:gridCol>
                <a:gridCol w="369740">
                  <a:extLst>
                    <a:ext uri="{9D8B030D-6E8A-4147-A177-3AD203B41FA5}">
                      <a16:colId xmlns:a16="http://schemas.microsoft.com/office/drawing/2014/main" val="1246626751"/>
                    </a:ext>
                  </a:extLst>
                </a:gridCol>
                <a:gridCol w="369740">
                  <a:extLst>
                    <a:ext uri="{9D8B030D-6E8A-4147-A177-3AD203B41FA5}">
                      <a16:colId xmlns:a16="http://schemas.microsoft.com/office/drawing/2014/main" val="3703983501"/>
                    </a:ext>
                  </a:extLst>
                </a:gridCol>
                <a:gridCol w="369740">
                  <a:extLst>
                    <a:ext uri="{9D8B030D-6E8A-4147-A177-3AD203B41FA5}">
                      <a16:colId xmlns:a16="http://schemas.microsoft.com/office/drawing/2014/main" val="472773512"/>
                    </a:ext>
                  </a:extLst>
                </a:gridCol>
                <a:gridCol w="369740">
                  <a:extLst>
                    <a:ext uri="{9D8B030D-6E8A-4147-A177-3AD203B41FA5}">
                      <a16:colId xmlns:a16="http://schemas.microsoft.com/office/drawing/2014/main" val="881594249"/>
                    </a:ext>
                  </a:extLst>
                </a:gridCol>
                <a:gridCol w="369740">
                  <a:extLst>
                    <a:ext uri="{9D8B030D-6E8A-4147-A177-3AD203B41FA5}">
                      <a16:colId xmlns:a16="http://schemas.microsoft.com/office/drawing/2014/main" val="477635331"/>
                    </a:ext>
                  </a:extLst>
                </a:gridCol>
                <a:gridCol w="369740">
                  <a:extLst>
                    <a:ext uri="{9D8B030D-6E8A-4147-A177-3AD203B41FA5}">
                      <a16:colId xmlns:a16="http://schemas.microsoft.com/office/drawing/2014/main" val="3571858340"/>
                    </a:ext>
                  </a:extLst>
                </a:gridCol>
                <a:gridCol w="369740">
                  <a:extLst>
                    <a:ext uri="{9D8B030D-6E8A-4147-A177-3AD203B41FA5}">
                      <a16:colId xmlns:a16="http://schemas.microsoft.com/office/drawing/2014/main" val="2157049654"/>
                    </a:ext>
                  </a:extLst>
                </a:gridCol>
                <a:gridCol w="369740">
                  <a:extLst>
                    <a:ext uri="{9D8B030D-6E8A-4147-A177-3AD203B41FA5}">
                      <a16:colId xmlns:a16="http://schemas.microsoft.com/office/drawing/2014/main" val="3914098898"/>
                    </a:ext>
                  </a:extLst>
                </a:gridCol>
                <a:gridCol w="369740">
                  <a:extLst>
                    <a:ext uri="{9D8B030D-6E8A-4147-A177-3AD203B41FA5}">
                      <a16:colId xmlns:a16="http://schemas.microsoft.com/office/drawing/2014/main" val="468366472"/>
                    </a:ext>
                  </a:extLst>
                </a:gridCol>
                <a:gridCol w="369740">
                  <a:extLst>
                    <a:ext uri="{9D8B030D-6E8A-4147-A177-3AD203B41FA5}">
                      <a16:colId xmlns:a16="http://schemas.microsoft.com/office/drawing/2014/main" val="3507411604"/>
                    </a:ext>
                  </a:extLst>
                </a:gridCol>
                <a:gridCol w="369740">
                  <a:extLst>
                    <a:ext uri="{9D8B030D-6E8A-4147-A177-3AD203B41FA5}">
                      <a16:colId xmlns:a16="http://schemas.microsoft.com/office/drawing/2014/main" val="2362933400"/>
                    </a:ext>
                  </a:extLst>
                </a:gridCol>
                <a:gridCol w="369740">
                  <a:extLst>
                    <a:ext uri="{9D8B030D-6E8A-4147-A177-3AD203B41FA5}">
                      <a16:colId xmlns:a16="http://schemas.microsoft.com/office/drawing/2014/main" val="3043651958"/>
                    </a:ext>
                  </a:extLst>
                </a:gridCol>
                <a:gridCol w="369740">
                  <a:extLst>
                    <a:ext uri="{9D8B030D-6E8A-4147-A177-3AD203B41FA5}">
                      <a16:colId xmlns:a16="http://schemas.microsoft.com/office/drawing/2014/main" val="2186081317"/>
                    </a:ext>
                  </a:extLst>
                </a:gridCol>
                <a:gridCol w="369740">
                  <a:extLst>
                    <a:ext uri="{9D8B030D-6E8A-4147-A177-3AD203B41FA5}">
                      <a16:colId xmlns:a16="http://schemas.microsoft.com/office/drawing/2014/main" val="4202608760"/>
                    </a:ext>
                  </a:extLst>
                </a:gridCol>
                <a:gridCol w="369740">
                  <a:extLst>
                    <a:ext uri="{9D8B030D-6E8A-4147-A177-3AD203B41FA5}">
                      <a16:colId xmlns:a16="http://schemas.microsoft.com/office/drawing/2014/main" val="2831404854"/>
                    </a:ext>
                  </a:extLst>
                </a:gridCol>
                <a:gridCol w="369740">
                  <a:extLst>
                    <a:ext uri="{9D8B030D-6E8A-4147-A177-3AD203B41FA5}">
                      <a16:colId xmlns:a16="http://schemas.microsoft.com/office/drawing/2014/main" val="1250003284"/>
                    </a:ext>
                  </a:extLst>
                </a:gridCol>
              </a:tblGrid>
              <a:tr h="207338">
                <a:tc rowSpan="2">
                  <a:txBody>
                    <a:bodyPr/>
                    <a:lstStyle/>
                    <a:p>
                      <a:pPr algn="ctr"/>
                      <a:r>
                        <a:rPr kumimoji="1" lang="ja-JP" altLang="en-US" sz="1000">
                          <a:latin typeface="Meiryo UI" panose="020B0604030504040204" pitchFamily="34" charset="-128"/>
                          <a:ea typeface="Meiryo UI" panose="020B0604030504040204" pitchFamily="34" charset="-128"/>
                        </a:rPr>
                        <a:t>タスク</a:t>
                      </a:r>
                    </a:p>
                  </a:txBody>
                  <a:tcPr marL="62201" marR="62201" marT="31101" marB="31101" anchor="ctr"/>
                </a:tc>
                <a:tc gridSpan="4">
                  <a:txBody>
                    <a:bodyPr/>
                    <a:lstStyle/>
                    <a:p>
                      <a:pPr algn="ctr"/>
                      <a:r>
                        <a:rPr kumimoji="1" lang="en-US" altLang="ja-JP" sz="1000" dirty="0">
                          <a:latin typeface="Meiryo UI" panose="020B0604030504040204" pitchFamily="34" charset="-128"/>
                          <a:ea typeface="Meiryo UI" panose="020B0604030504040204" pitchFamily="34" charset="-128"/>
                        </a:rPr>
                        <a:t>7</a:t>
                      </a:r>
                      <a:r>
                        <a:rPr kumimoji="1" lang="ja-JP" altLang="en-US" sz="1000">
                          <a:latin typeface="Meiryo UI" panose="020B0604030504040204" pitchFamily="34" charset="-128"/>
                          <a:ea typeface="Meiryo UI" panose="020B0604030504040204" pitchFamily="34" charset="-128"/>
                        </a:rPr>
                        <a:t>月</a:t>
                      </a:r>
                    </a:p>
                  </a:txBody>
                  <a:tcPr marL="62201" marR="62201" marT="31101" marB="31101" anchor="ctr"/>
                </a:tc>
                <a:tc hMerge="1">
                  <a:txBody>
                    <a:bodyPr/>
                    <a:lstStyle/>
                    <a:p>
                      <a:pPr algn="ctr"/>
                      <a:endParaRPr kumimoji="1" lang="ja-JP" altLang="en-US" sz="1400">
                        <a:latin typeface="Meiryo UI" panose="020B0604030504040204" pitchFamily="34" charset="-128"/>
                        <a:ea typeface="Meiryo UI" panose="020B0604030504040204" pitchFamily="34" charset="-128"/>
                      </a:endParaRPr>
                    </a:p>
                  </a:txBody>
                  <a:tcPr anchor="ctr"/>
                </a:tc>
                <a:tc hMerge="1">
                  <a:txBody>
                    <a:bodyPr/>
                    <a:lstStyle/>
                    <a:p>
                      <a:pPr algn="ctr"/>
                      <a:endParaRPr kumimoji="1" lang="ja-JP" altLang="en-US" sz="1400">
                        <a:latin typeface="Meiryo UI" panose="020B0604030504040204" pitchFamily="34" charset="-128"/>
                        <a:ea typeface="Meiryo UI" panose="020B0604030504040204" pitchFamily="34" charset="-128"/>
                      </a:endParaRPr>
                    </a:p>
                  </a:txBody>
                  <a:tcPr anchor="ctr"/>
                </a:tc>
                <a:tc hMerge="1">
                  <a:txBody>
                    <a:bodyPr/>
                    <a:lstStyle/>
                    <a:p>
                      <a:pPr algn="ctr"/>
                      <a:endParaRPr kumimoji="1" lang="ja-JP" altLang="en-US" sz="1400">
                        <a:latin typeface="Meiryo UI" panose="020B0604030504040204" pitchFamily="34" charset="-128"/>
                        <a:ea typeface="Meiryo UI" panose="020B0604030504040204" pitchFamily="34" charset="-128"/>
                      </a:endParaRPr>
                    </a:p>
                  </a:txBody>
                  <a:tcPr anchor="ctr"/>
                </a:tc>
                <a:tc gridSpan="4">
                  <a:txBody>
                    <a:bodyPr/>
                    <a:lstStyle/>
                    <a:p>
                      <a:pPr algn="ctr"/>
                      <a:r>
                        <a:rPr kumimoji="1" lang="en-US" altLang="ja-JP" sz="1000" dirty="0">
                          <a:latin typeface="Meiryo UI" panose="020B0604030504040204" pitchFamily="34" charset="-128"/>
                          <a:ea typeface="Meiryo UI" panose="020B0604030504040204" pitchFamily="34" charset="-128"/>
                        </a:rPr>
                        <a:t>8</a:t>
                      </a:r>
                      <a:r>
                        <a:rPr kumimoji="1" lang="ja-JP" altLang="en-US" sz="1000">
                          <a:latin typeface="Meiryo UI" panose="020B0604030504040204" pitchFamily="34" charset="-128"/>
                          <a:ea typeface="Meiryo UI" panose="020B0604030504040204" pitchFamily="34" charset="-128"/>
                        </a:rPr>
                        <a:t>月</a:t>
                      </a:r>
                    </a:p>
                  </a:txBody>
                  <a:tcPr marL="62201" marR="62201" marT="31101" marB="31101" anchor="ctr"/>
                </a:tc>
                <a:tc hMerge="1">
                  <a:txBody>
                    <a:bodyPr/>
                    <a:lstStyle/>
                    <a:p>
                      <a:pPr algn="ctr"/>
                      <a:endParaRPr kumimoji="1" lang="ja-JP" altLang="en-US" sz="1400">
                        <a:latin typeface="Meiryo UI" panose="020B0604030504040204" pitchFamily="34" charset="-128"/>
                        <a:ea typeface="Meiryo UI" panose="020B0604030504040204" pitchFamily="34" charset="-128"/>
                      </a:endParaRPr>
                    </a:p>
                  </a:txBody>
                  <a:tcPr anchor="ctr"/>
                </a:tc>
                <a:tc hMerge="1">
                  <a:txBody>
                    <a:bodyPr/>
                    <a:lstStyle/>
                    <a:p>
                      <a:pPr algn="ctr"/>
                      <a:endParaRPr kumimoji="1" lang="ja-JP" altLang="en-US" sz="1400">
                        <a:latin typeface="Meiryo UI" panose="020B0604030504040204" pitchFamily="34" charset="-128"/>
                        <a:ea typeface="Meiryo UI" panose="020B0604030504040204" pitchFamily="34" charset="-128"/>
                      </a:endParaRPr>
                    </a:p>
                  </a:txBody>
                  <a:tcPr anchor="ctr"/>
                </a:tc>
                <a:tc hMerge="1">
                  <a:txBody>
                    <a:bodyPr/>
                    <a:lstStyle/>
                    <a:p>
                      <a:pPr algn="ctr"/>
                      <a:endParaRPr kumimoji="1" lang="ja-JP" altLang="en-US" sz="1400">
                        <a:latin typeface="Meiryo UI" panose="020B0604030504040204" pitchFamily="34" charset="-128"/>
                        <a:ea typeface="Meiryo UI" panose="020B0604030504040204" pitchFamily="34" charset="-128"/>
                      </a:endParaRPr>
                    </a:p>
                  </a:txBody>
                  <a:tcPr anchor="ctr"/>
                </a:tc>
                <a:tc gridSpan="4">
                  <a:txBody>
                    <a:bodyPr/>
                    <a:lstStyle/>
                    <a:p>
                      <a:pPr algn="ctr"/>
                      <a:r>
                        <a:rPr kumimoji="1" lang="en-US" altLang="ja-JP" sz="1000" dirty="0">
                          <a:latin typeface="Meiryo UI" panose="020B0604030504040204" pitchFamily="34" charset="-128"/>
                          <a:ea typeface="Meiryo UI" panose="020B0604030504040204" pitchFamily="34" charset="-128"/>
                        </a:rPr>
                        <a:t>9</a:t>
                      </a:r>
                      <a:r>
                        <a:rPr kumimoji="1" lang="ja-JP" altLang="en-US" sz="1000">
                          <a:latin typeface="Meiryo UI" panose="020B0604030504040204" pitchFamily="34" charset="-128"/>
                          <a:ea typeface="Meiryo UI" panose="020B0604030504040204" pitchFamily="34" charset="-128"/>
                        </a:rPr>
                        <a:t>月</a:t>
                      </a:r>
                    </a:p>
                  </a:txBody>
                  <a:tcPr marL="62201" marR="62201" marT="31101" marB="31101" anchor="ctr"/>
                </a:tc>
                <a:tc hMerge="1">
                  <a:txBody>
                    <a:bodyPr/>
                    <a:lstStyle/>
                    <a:p>
                      <a:pPr algn="ctr"/>
                      <a:endParaRPr kumimoji="1" lang="ja-JP" altLang="en-US" sz="1400">
                        <a:latin typeface="Meiryo UI" panose="020B0604030504040204" pitchFamily="34" charset="-128"/>
                        <a:ea typeface="Meiryo UI" panose="020B0604030504040204" pitchFamily="34" charset="-128"/>
                      </a:endParaRPr>
                    </a:p>
                  </a:txBody>
                  <a:tcPr anchor="ctr"/>
                </a:tc>
                <a:tc hMerge="1">
                  <a:txBody>
                    <a:bodyPr/>
                    <a:lstStyle/>
                    <a:p>
                      <a:pPr algn="ctr"/>
                      <a:endParaRPr kumimoji="1" lang="ja-JP" altLang="en-US" sz="1400">
                        <a:latin typeface="Meiryo UI" panose="020B0604030504040204" pitchFamily="34" charset="-128"/>
                        <a:ea typeface="Meiryo UI" panose="020B0604030504040204" pitchFamily="34" charset="-128"/>
                      </a:endParaRPr>
                    </a:p>
                  </a:txBody>
                  <a:tcPr anchor="ctr"/>
                </a:tc>
                <a:tc hMerge="1">
                  <a:txBody>
                    <a:bodyPr/>
                    <a:lstStyle/>
                    <a:p>
                      <a:pPr algn="ctr"/>
                      <a:endParaRPr kumimoji="1" lang="ja-JP" altLang="en-US" sz="1400">
                        <a:latin typeface="Meiryo UI" panose="020B0604030504040204" pitchFamily="34" charset="-128"/>
                        <a:ea typeface="Meiryo UI" panose="020B0604030504040204" pitchFamily="34" charset="-128"/>
                      </a:endParaRPr>
                    </a:p>
                  </a:txBody>
                  <a:tcPr anchor="ctr"/>
                </a:tc>
                <a:tc gridSpan="4">
                  <a:txBody>
                    <a:bodyPr/>
                    <a:lstStyle/>
                    <a:p>
                      <a:pPr algn="ctr"/>
                      <a:r>
                        <a:rPr kumimoji="1" lang="en-US" altLang="ja-JP" sz="1000" dirty="0">
                          <a:latin typeface="Meiryo UI" panose="020B0604030504040204" pitchFamily="34" charset="-128"/>
                          <a:ea typeface="Meiryo UI" panose="020B0604030504040204" pitchFamily="34" charset="-128"/>
                        </a:rPr>
                        <a:t>10</a:t>
                      </a:r>
                      <a:r>
                        <a:rPr kumimoji="1" lang="ja-JP" altLang="en-US" sz="1000">
                          <a:latin typeface="Meiryo UI" panose="020B0604030504040204" pitchFamily="34" charset="-128"/>
                          <a:ea typeface="Meiryo UI" panose="020B0604030504040204" pitchFamily="34" charset="-128"/>
                        </a:rPr>
                        <a:t>月</a:t>
                      </a:r>
                    </a:p>
                  </a:txBody>
                  <a:tcPr marL="62201" marR="62201" marT="31101" marB="31101" anchor="ctr"/>
                </a:tc>
                <a:tc hMerge="1">
                  <a:txBody>
                    <a:bodyPr/>
                    <a:lstStyle/>
                    <a:p>
                      <a:pPr algn="ctr"/>
                      <a:endParaRPr kumimoji="1" lang="ja-JP" altLang="en-US" sz="1400">
                        <a:latin typeface="Meiryo UI" panose="020B0604030504040204" pitchFamily="34" charset="-128"/>
                        <a:ea typeface="Meiryo UI" panose="020B0604030504040204" pitchFamily="34" charset="-128"/>
                      </a:endParaRPr>
                    </a:p>
                  </a:txBody>
                  <a:tcPr anchor="ctr"/>
                </a:tc>
                <a:tc hMerge="1">
                  <a:txBody>
                    <a:bodyPr/>
                    <a:lstStyle/>
                    <a:p>
                      <a:pPr algn="ctr"/>
                      <a:endParaRPr kumimoji="1" lang="ja-JP" altLang="en-US" sz="1400">
                        <a:latin typeface="Meiryo UI" panose="020B0604030504040204" pitchFamily="34" charset="-128"/>
                        <a:ea typeface="Meiryo UI" panose="020B0604030504040204" pitchFamily="34" charset="-128"/>
                      </a:endParaRPr>
                    </a:p>
                  </a:txBody>
                  <a:tcPr anchor="ctr"/>
                </a:tc>
                <a:tc hMerge="1">
                  <a:txBody>
                    <a:bodyPr/>
                    <a:lstStyle/>
                    <a:p>
                      <a:pPr algn="ctr"/>
                      <a:endParaRPr kumimoji="1" lang="ja-JP" altLang="en-US" sz="1400">
                        <a:latin typeface="Meiryo UI" panose="020B0604030504040204" pitchFamily="34" charset="-128"/>
                        <a:ea typeface="Meiryo UI" panose="020B0604030504040204" pitchFamily="34" charset="-128"/>
                      </a:endParaRPr>
                    </a:p>
                  </a:txBody>
                  <a:tcPr anchor="ctr"/>
                </a:tc>
                <a:tc gridSpan="2">
                  <a:txBody>
                    <a:bodyPr/>
                    <a:lstStyle/>
                    <a:p>
                      <a:pPr algn="ctr"/>
                      <a:r>
                        <a:rPr kumimoji="1" lang="en-US" altLang="ja-JP" sz="1000" dirty="0">
                          <a:latin typeface="Meiryo UI" panose="020B0604030504040204" pitchFamily="34" charset="-128"/>
                          <a:ea typeface="Meiryo UI" panose="020B0604030504040204" pitchFamily="34" charset="-128"/>
                        </a:rPr>
                        <a:t>11</a:t>
                      </a:r>
                      <a:r>
                        <a:rPr kumimoji="1" lang="ja-JP" altLang="en-US" sz="1000">
                          <a:latin typeface="Meiryo UI" panose="020B0604030504040204" pitchFamily="34" charset="-128"/>
                          <a:ea typeface="Meiryo UI" panose="020B0604030504040204" pitchFamily="34" charset="-128"/>
                        </a:rPr>
                        <a:t>月</a:t>
                      </a:r>
                    </a:p>
                  </a:txBody>
                  <a:tcPr marL="62201" marR="62201" marT="31101" marB="31101" anchor="ctr"/>
                </a:tc>
                <a:tc hMerge="1">
                  <a:txBody>
                    <a:bodyPr/>
                    <a:lstStyle/>
                    <a:p>
                      <a:pPr algn="ctr"/>
                      <a:endParaRPr kumimoji="1" lang="ja-JP" altLang="en-US" sz="1400">
                        <a:latin typeface="Meiryo UI" panose="020B0604030504040204" pitchFamily="34" charset="-128"/>
                        <a:ea typeface="Meiryo UI" panose="020B0604030504040204" pitchFamily="34" charset="-128"/>
                      </a:endParaRPr>
                    </a:p>
                  </a:txBody>
                  <a:tcPr anchor="ctr"/>
                </a:tc>
                <a:extLst>
                  <a:ext uri="{0D108BD9-81ED-4DB2-BD59-A6C34878D82A}">
                    <a16:rowId xmlns:a16="http://schemas.microsoft.com/office/drawing/2014/main" val="2379470476"/>
                  </a:ext>
                </a:extLst>
              </a:tr>
              <a:tr h="186604">
                <a:tc vMerge="1">
                  <a:txBody>
                    <a:bodyPr/>
                    <a:lstStyle/>
                    <a:p>
                      <a:endParaRPr kumimoji="1" lang="ja-JP" altLang="en-US"/>
                    </a:p>
                  </a:txBody>
                  <a:tcPr/>
                </a:tc>
                <a:tc>
                  <a:txBody>
                    <a:bodyPr/>
                    <a:lstStyle/>
                    <a:p>
                      <a:pPr algn="ctr"/>
                      <a:r>
                        <a:rPr kumimoji="1" lang="en-US" altLang="ja-JP" sz="800" dirty="0">
                          <a:latin typeface="Meiryo UI" panose="020B0604030504040204" pitchFamily="34" charset="-128"/>
                          <a:ea typeface="Meiryo UI" panose="020B0604030504040204" pitchFamily="34" charset="-128"/>
                        </a:rPr>
                        <a:t>1W</a:t>
                      </a:r>
                      <a:endParaRPr kumimoji="1" lang="ja-JP" altLang="en-US" sz="800">
                        <a:latin typeface="Meiryo UI" panose="020B0604030504040204" pitchFamily="34" charset="-128"/>
                        <a:ea typeface="Meiryo UI" panose="020B0604030504040204" pitchFamily="34" charset="-128"/>
                      </a:endParaRPr>
                    </a:p>
                  </a:txBody>
                  <a:tcPr marL="62201" marR="62201" marT="31101" marB="31101" anchor="ctr"/>
                </a:tc>
                <a:tc>
                  <a:txBody>
                    <a:bodyPr/>
                    <a:lstStyle/>
                    <a:p>
                      <a:pPr algn="ctr"/>
                      <a:r>
                        <a:rPr kumimoji="1" lang="en-US" altLang="ja-JP" sz="800" dirty="0">
                          <a:latin typeface="Meiryo UI" panose="020B0604030504040204" pitchFamily="34" charset="-128"/>
                          <a:ea typeface="Meiryo UI" panose="020B0604030504040204" pitchFamily="34" charset="-128"/>
                        </a:rPr>
                        <a:t>2W</a:t>
                      </a:r>
                      <a:endParaRPr kumimoji="1" lang="ja-JP" altLang="en-US" sz="800">
                        <a:latin typeface="Meiryo UI" panose="020B0604030504040204" pitchFamily="34" charset="-128"/>
                        <a:ea typeface="Meiryo UI" panose="020B0604030504040204" pitchFamily="34" charset="-128"/>
                      </a:endParaRPr>
                    </a:p>
                  </a:txBody>
                  <a:tcPr marL="62201" marR="62201" marT="31101" marB="31101" anchor="ctr"/>
                </a:tc>
                <a:tc>
                  <a:txBody>
                    <a:bodyPr/>
                    <a:lstStyle/>
                    <a:p>
                      <a:pPr algn="ctr"/>
                      <a:r>
                        <a:rPr kumimoji="1" lang="en-US" altLang="ja-JP" sz="800" dirty="0">
                          <a:latin typeface="Meiryo UI" panose="020B0604030504040204" pitchFamily="34" charset="-128"/>
                          <a:ea typeface="Meiryo UI" panose="020B0604030504040204" pitchFamily="34" charset="-128"/>
                        </a:rPr>
                        <a:t>3W</a:t>
                      </a:r>
                      <a:endParaRPr kumimoji="1" lang="ja-JP" altLang="en-US" sz="800">
                        <a:latin typeface="Meiryo UI" panose="020B0604030504040204" pitchFamily="34" charset="-128"/>
                        <a:ea typeface="Meiryo UI" panose="020B0604030504040204" pitchFamily="34" charset="-128"/>
                      </a:endParaRPr>
                    </a:p>
                  </a:txBody>
                  <a:tcPr marL="62201" marR="62201" marT="31101" marB="31101" anchor="ctr"/>
                </a:tc>
                <a:tc>
                  <a:txBody>
                    <a:bodyPr/>
                    <a:lstStyle/>
                    <a:p>
                      <a:pPr algn="ctr"/>
                      <a:r>
                        <a:rPr kumimoji="1" lang="en-US" altLang="ja-JP" sz="800" dirty="0">
                          <a:latin typeface="Meiryo UI" panose="020B0604030504040204" pitchFamily="34" charset="-128"/>
                          <a:ea typeface="Meiryo UI" panose="020B0604030504040204" pitchFamily="34" charset="-128"/>
                        </a:rPr>
                        <a:t>4W</a:t>
                      </a:r>
                      <a:endParaRPr kumimoji="1" lang="ja-JP" altLang="en-US" sz="800">
                        <a:latin typeface="Meiryo UI" panose="020B0604030504040204" pitchFamily="34" charset="-128"/>
                        <a:ea typeface="Meiryo UI" panose="020B0604030504040204" pitchFamily="34" charset="-128"/>
                      </a:endParaRPr>
                    </a:p>
                  </a:txBody>
                  <a:tcPr marL="62201" marR="62201" marT="31101" marB="31101" anchor="ctr"/>
                </a:tc>
                <a:tc>
                  <a:txBody>
                    <a:bodyPr/>
                    <a:lstStyle/>
                    <a:p>
                      <a:pPr algn="ctr"/>
                      <a:r>
                        <a:rPr kumimoji="1" lang="en-US" altLang="ja-JP" sz="800" dirty="0">
                          <a:latin typeface="Meiryo UI" panose="020B0604030504040204" pitchFamily="34" charset="-128"/>
                          <a:ea typeface="Meiryo UI" panose="020B0604030504040204" pitchFamily="34" charset="-128"/>
                        </a:rPr>
                        <a:t>1W</a:t>
                      </a:r>
                      <a:endParaRPr kumimoji="1" lang="ja-JP" altLang="en-US" sz="800">
                        <a:latin typeface="Meiryo UI" panose="020B0604030504040204" pitchFamily="34" charset="-128"/>
                        <a:ea typeface="Meiryo UI" panose="020B0604030504040204" pitchFamily="34" charset="-128"/>
                      </a:endParaRPr>
                    </a:p>
                  </a:txBody>
                  <a:tcPr marL="62201" marR="62201" marT="31101" marB="31101" anchor="ctr"/>
                </a:tc>
                <a:tc>
                  <a:txBody>
                    <a:bodyPr/>
                    <a:lstStyle/>
                    <a:p>
                      <a:pPr algn="ctr"/>
                      <a:r>
                        <a:rPr kumimoji="1" lang="en-US" altLang="ja-JP" sz="800" dirty="0">
                          <a:latin typeface="Meiryo UI" panose="020B0604030504040204" pitchFamily="34" charset="-128"/>
                          <a:ea typeface="Meiryo UI" panose="020B0604030504040204" pitchFamily="34" charset="-128"/>
                        </a:rPr>
                        <a:t>2W</a:t>
                      </a:r>
                      <a:endParaRPr kumimoji="1" lang="ja-JP" altLang="en-US" sz="800">
                        <a:latin typeface="Meiryo UI" panose="020B0604030504040204" pitchFamily="34" charset="-128"/>
                        <a:ea typeface="Meiryo UI" panose="020B0604030504040204" pitchFamily="34" charset="-128"/>
                      </a:endParaRPr>
                    </a:p>
                  </a:txBody>
                  <a:tcPr marL="62201" marR="62201" marT="31101" marB="31101" anchor="ctr"/>
                </a:tc>
                <a:tc>
                  <a:txBody>
                    <a:bodyPr/>
                    <a:lstStyle/>
                    <a:p>
                      <a:pPr algn="ctr"/>
                      <a:r>
                        <a:rPr kumimoji="1" lang="en-US" altLang="ja-JP" sz="800" dirty="0">
                          <a:latin typeface="Meiryo UI" panose="020B0604030504040204" pitchFamily="34" charset="-128"/>
                          <a:ea typeface="Meiryo UI" panose="020B0604030504040204" pitchFamily="34" charset="-128"/>
                        </a:rPr>
                        <a:t>3W</a:t>
                      </a:r>
                      <a:endParaRPr kumimoji="1" lang="ja-JP" altLang="en-US" sz="800">
                        <a:latin typeface="Meiryo UI" panose="020B0604030504040204" pitchFamily="34" charset="-128"/>
                        <a:ea typeface="Meiryo UI" panose="020B0604030504040204" pitchFamily="34" charset="-128"/>
                      </a:endParaRPr>
                    </a:p>
                  </a:txBody>
                  <a:tcPr marL="62201" marR="62201" marT="31101" marB="31101" anchor="ctr"/>
                </a:tc>
                <a:tc>
                  <a:txBody>
                    <a:bodyPr/>
                    <a:lstStyle/>
                    <a:p>
                      <a:pPr algn="ctr"/>
                      <a:r>
                        <a:rPr kumimoji="1" lang="en-US" altLang="ja-JP" sz="800" dirty="0">
                          <a:latin typeface="Meiryo UI" panose="020B0604030504040204" pitchFamily="34" charset="-128"/>
                          <a:ea typeface="Meiryo UI" panose="020B0604030504040204" pitchFamily="34" charset="-128"/>
                        </a:rPr>
                        <a:t>4W</a:t>
                      </a:r>
                      <a:endParaRPr kumimoji="1" lang="ja-JP" altLang="en-US" sz="800">
                        <a:latin typeface="Meiryo UI" panose="020B0604030504040204" pitchFamily="34" charset="-128"/>
                        <a:ea typeface="Meiryo UI" panose="020B0604030504040204" pitchFamily="34" charset="-128"/>
                      </a:endParaRPr>
                    </a:p>
                  </a:txBody>
                  <a:tcPr marL="62201" marR="62201" marT="31101" marB="31101" anchor="ctr"/>
                </a:tc>
                <a:tc>
                  <a:txBody>
                    <a:bodyPr/>
                    <a:lstStyle/>
                    <a:p>
                      <a:pPr algn="ctr"/>
                      <a:r>
                        <a:rPr kumimoji="1" lang="en-US" altLang="ja-JP" sz="800" dirty="0">
                          <a:latin typeface="Meiryo UI" panose="020B0604030504040204" pitchFamily="34" charset="-128"/>
                          <a:ea typeface="Meiryo UI" panose="020B0604030504040204" pitchFamily="34" charset="-128"/>
                        </a:rPr>
                        <a:t>1W</a:t>
                      </a:r>
                      <a:endParaRPr kumimoji="1" lang="ja-JP" altLang="en-US" sz="800">
                        <a:latin typeface="Meiryo UI" panose="020B0604030504040204" pitchFamily="34" charset="-128"/>
                        <a:ea typeface="Meiryo UI" panose="020B0604030504040204" pitchFamily="34" charset="-128"/>
                      </a:endParaRPr>
                    </a:p>
                  </a:txBody>
                  <a:tcPr marL="62201" marR="62201" marT="31101" marB="31101" anchor="ctr"/>
                </a:tc>
                <a:tc>
                  <a:txBody>
                    <a:bodyPr/>
                    <a:lstStyle/>
                    <a:p>
                      <a:pPr algn="ctr"/>
                      <a:r>
                        <a:rPr kumimoji="1" lang="en-US" altLang="ja-JP" sz="800" dirty="0">
                          <a:latin typeface="Meiryo UI" panose="020B0604030504040204" pitchFamily="34" charset="-128"/>
                          <a:ea typeface="Meiryo UI" panose="020B0604030504040204" pitchFamily="34" charset="-128"/>
                        </a:rPr>
                        <a:t>2W</a:t>
                      </a:r>
                      <a:endParaRPr kumimoji="1" lang="ja-JP" altLang="en-US" sz="800">
                        <a:latin typeface="Meiryo UI" panose="020B0604030504040204" pitchFamily="34" charset="-128"/>
                        <a:ea typeface="Meiryo UI" panose="020B0604030504040204" pitchFamily="34" charset="-128"/>
                      </a:endParaRPr>
                    </a:p>
                  </a:txBody>
                  <a:tcPr marL="62201" marR="62201" marT="31101" marB="31101" anchor="ctr"/>
                </a:tc>
                <a:tc>
                  <a:txBody>
                    <a:bodyPr/>
                    <a:lstStyle/>
                    <a:p>
                      <a:pPr algn="ctr"/>
                      <a:r>
                        <a:rPr kumimoji="1" lang="en-US" altLang="ja-JP" sz="800" dirty="0">
                          <a:latin typeface="Meiryo UI" panose="020B0604030504040204" pitchFamily="34" charset="-128"/>
                          <a:ea typeface="Meiryo UI" panose="020B0604030504040204" pitchFamily="34" charset="-128"/>
                        </a:rPr>
                        <a:t>3W</a:t>
                      </a:r>
                      <a:endParaRPr kumimoji="1" lang="ja-JP" altLang="en-US" sz="800">
                        <a:latin typeface="Meiryo UI" panose="020B0604030504040204" pitchFamily="34" charset="-128"/>
                        <a:ea typeface="Meiryo UI" panose="020B0604030504040204" pitchFamily="34" charset="-128"/>
                      </a:endParaRPr>
                    </a:p>
                  </a:txBody>
                  <a:tcPr marL="62201" marR="62201" marT="31101" marB="31101" anchor="ctr"/>
                </a:tc>
                <a:tc>
                  <a:txBody>
                    <a:bodyPr/>
                    <a:lstStyle/>
                    <a:p>
                      <a:pPr algn="ctr"/>
                      <a:r>
                        <a:rPr kumimoji="1" lang="en-US" altLang="ja-JP" sz="800" dirty="0">
                          <a:latin typeface="Meiryo UI" panose="020B0604030504040204" pitchFamily="34" charset="-128"/>
                          <a:ea typeface="Meiryo UI" panose="020B0604030504040204" pitchFamily="34" charset="-128"/>
                        </a:rPr>
                        <a:t>4W</a:t>
                      </a:r>
                      <a:endParaRPr kumimoji="1" lang="ja-JP" altLang="en-US" sz="800">
                        <a:latin typeface="Meiryo UI" panose="020B0604030504040204" pitchFamily="34" charset="-128"/>
                        <a:ea typeface="Meiryo UI" panose="020B0604030504040204" pitchFamily="34" charset="-128"/>
                      </a:endParaRPr>
                    </a:p>
                  </a:txBody>
                  <a:tcPr marL="62201" marR="62201" marT="31101" marB="31101" anchor="ctr"/>
                </a:tc>
                <a:tc>
                  <a:txBody>
                    <a:bodyPr/>
                    <a:lstStyle/>
                    <a:p>
                      <a:pPr algn="ctr"/>
                      <a:r>
                        <a:rPr kumimoji="1" lang="en-US" altLang="ja-JP" sz="800" dirty="0">
                          <a:latin typeface="Meiryo UI" panose="020B0604030504040204" pitchFamily="34" charset="-128"/>
                          <a:ea typeface="Meiryo UI" panose="020B0604030504040204" pitchFamily="34" charset="-128"/>
                        </a:rPr>
                        <a:t>1W</a:t>
                      </a:r>
                      <a:endParaRPr kumimoji="1" lang="ja-JP" altLang="en-US" sz="800">
                        <a:latin typeface="Meiryo UI" panose="020B0604030504040204" pitchFamily="34" charset="-128"/>
                        <a:ea typeface="Meiryo UI" panose="020B0604030504040204" pitchFamily="34" charset="-128"/>
                      </a:endParaRPr>
                    </a:p>
                  </a:txBody>
                  <a:tcPr marL="62201" marR="62201" marT="31101" marB="31101" anchor="ctr"/>
                </a:tc>
                <a:tc>
                  <a:txBody>
                    <a:bodyPr/>
                    <a:lstStyle/>
                    <a:p>
                      <a:pPr algn="ctr"/>
                      <a:r>
                        <a:rPr kumimoji="1" lang="en-US" altLang="ja-JP" sz="800" dirty="0">
                          <a:latin typeface="Meiryo UI" panose="020B0604030504040204" pitchFamily="34" charset="-128"/>
                          <a:ea typeface="Meiryo UI" panose="020B0604030504040204" pitchFamily="34" charset="-128"/>
                        </a:rPr>
                        <a:t>2W</a:t>
                      </a:r>
                      <a:endParaRPr kumimoji="1" lang="ja-JP" altLang="en-US" sz="800">
                        <a:latin typeface="Meiryo UI" panose="020B0604030504040204" pitchFamily="34" charset="-128"/>
                        <a:ea typeface="Meiryo UI" panose="020B0604030504040204" pitchFamily="34" charset="-128"/>
                      </a:endParaRPr>
                    </a:p>
                  </a:txBody>
                  <a:tcPr marL="62201" marR="62201" marT="31101" marB="31101" anchor="ctr"/>
                </a:tc>
                <a:tc>
                  <a:txBody>
                    <a:bodyPr/>
                    <a:lstStyle/>
                    <a:p>
                      <a:pPr algn="ctr"/>
                      <a:r>
                        <a:rPr kumimoji="1" lang="en-US" altLang="ja-JP" sz="800" dirty="0">
                          <a:latin typeface="Meiryo UI" panose="020B0604030504040204" pitchFamily="34" charset="-128"/>
                          <a:ea typeface="Meiryo UI" panose="020B0604030504040204" pitchFamily="34" charset="-128"/>
                        </a:rPr>
                        <a:t>3W</a:t>
                      </a:r>
                      <a:endParaRPr kumimoji="1" lang="ja-JP" altLang="en-US" sz="800">
                        <a:latin typeface="Meiryo UI" panose="020B0604030504040204" pitchFamily="34" charset="-128"/>
                        <a:ea typeface="Meiryo UI" panose="020B0604030504040204" pitchFamily="34" charset="-128"/>
                      </a:endParaRPr>
                    </a:p>
                  </a:txBody>
                  <a:tcPr marL="62201" marR="62201" marT="31101" marB="31101" anchor="ctr"/>
                </a:tc>
                <a:tc>
                  <a:txBody>
                    <a:bodyPr/>
                    <a:lstStyle/>
                    <a:p>
                      <a:pPr algn="ctr"/>
                      <a:r>
                        <a:rPr kumimoji="1" lang="en-US" altLang="ja-JP" sz="800" dirty="0">
                          <a:latin typeface="Meiryo UI" panose="020B0604030504040204" pitchFamily="34" charset="-128"/>
                          <a:ea typeface="Meiryo UI" panose="020B0604030504040204" pitchFamily="34" charset="-128"/>
                        </a:rPr>
                        <a:t>4W</a:t>
                      </a:r>
                      <a:endParaRPr kumimoji="1" lang="ja-JP" altLang="en-US" sz="800">
                        <a:latin typeface="Meiryo UI" panose="020B0604030504040204" pitchFamily="34" charset="-128"/>
                        <a:ea typeface="Meiryo UI" panose="020B0604030504040204" pitchFamily="34" charset="-128"/>
                      </a:endParaRPr>
                    </a:p>
                  </a:txBody>
                  <a:tcPr marL="62201" marR="62201" marT="31101" marB="31101" anchor="ctr"/>
                </a:tc>
                <a:tc>
                  <a:txBody>
                    <a:bodyPr/>
                    <a:lstStyle/>
                    <a:p>
                      <a:pPr algn="ctr"/>
                      <a:r>
                        <a:rPr kumimoji="1" lang="en-US" altLang="ja-JP" sz="800" dirty="0">
                          <a:latin typeface="Meiryo UI" panose="020B0604030504040204" pitchFamily="34" charset="-128"/>
                          <a:ea typeface="Meiryo UI" panose="020B0604030504040204" pitchFamily="34" charset="-128"/>
                        </a:rPr>
                        <a:t>1W</a:t>
                      </a:r>
                      <a:endParaRPr kumimoji="1" lang="ja-JP" altLang="en-US" sz="800">
                        <a:latin typeface="Meiryo UI" panose="020B0604030504040204" pitchFamily="34" charset="-128"/>
                        <a:ea typeface="Meiryo UI" panose="020B0604030504040204" pitchFamily="34" charset="-128"/>
                      </a:endParaRPr>
                    </a:p>
                  </a:txBody>
                  <a:tcPr marL="62201" marR="62201" marT="31101" marB="31101" anchor="ctr"/>
                </a:tc>
                <a:tc>
                  <a:txBody>
                    <a:bodyPr/>
                    <a:lstStyle/>
                    <a:p>
                      <a:pPr algn="ctr"/>
                      <a:r>
                        <a:rPr kumimoji="1" lang="en-US" altLang="ja-JP" sz="800" dirty="0">
                          <a:latin typeface="Meiryo UI" panose="020B0604030504040204" pitchFamily="34" charset="-128"/>
                          <a:ea typeface="Meiryo UI" panose="020B0604030504040204" pitchFamily="34" charset="-128"/>
                        </a:rPr>
                        <a:t>2W</a:t>
                      </a:r>
                      <a:endParaRPr kumimoji="1" lang="ja-JP" altLang="en-US" sz="800">
                        <a:latin typeface="Meiryo UI" panose="020B0604030504040204" pitchFamily="34" charset="-128"/>
                        <a:ea typeface="Meiryo UI" panose="020B0604030504040204" pitchFamily="34" charset="-128"/>
                      </a:endParaRPr>
                    </a:p>
                  </a:txBody>
                  <a:tcPr marL="62201" marR="62201" marT="31101" marB="31101" anchor="ctr"/>
                </a:tc>
                <a:extLst>
                  <a:ext uri="{0D108BD9-81ED-4DB2-BD59-A6C34878D82A}">
                    <a16:rowId xmlns:a16="http://schemas.microsoft.com/office/drawing/2014/main" val="2461541582"/>
                  </a:ext>
                </a:extLst>
              </a:tr>
              <a:tr h="218076">
                <a:tc>
                  <a:txBody>
                    <a:bodyPr/>
                    <a:lstStyle/>
                    <a:p>
                      <a:pPr marL="141750" indent="-141750">
                        <a:buFont typeface="Wingdings" pitchFamily="2" charset="2"/>
                        <a:buChar char="n"/>
                      </a:pPr>
                      <a:r>
                        <a:rPr kumimoji="1" lang="ja-JP" altLang="en-US" sz="1000">
                          <a:latin typeface="Meiryo UI" panose="020B0604030504040204" pitchFamily="34" charset="-128"/>
                          <a:ea typeface="Meiryo UI" panose="020B0604030504040204" pitchFamily="34" charset="-128"/>
                        </a:rPr>
                        <a:t>設計</a:t>
                      </a:r>
                    </a:p>
                  </a:txBody>
                  <a:tcPr marL="62201" marR="62201" marT="31101" marB="31101" anchor="ctr"/>
                </a:tc>
                <a:tc>
                  <a:txBody>
                    <a:bodyPr/>
                    <a:lstStyle/>
                    <a:p>
                      <a:pPr algn="ctr"/>
                      <a:endParaRPr kumimoji="1" lang="ja-JP" altLang="en-US" sz="1000">
                        <a:latin typeface="Meiryo UI" panose="020B0604030504040204" pitchFamily="34" charset="-128"/>
                        <a:ea typeface="Meiryo UI" panose="020B0604030504040204" pitchFamily="34" charset="-128"/>
                      </a:endParaRPr>
                    </a:p>
                  </a:txBody>
                  <a:tcPr marL="62201" marR="62201" marT="31101" marB="31101">
                    <a:solidFill>
                      <a:schemeClr val="accent1">
                        <a:lumMod val="60000"/>
                        <a:lumOff val="40000"/>
                      </a:schemeClr>
                    </a:solidFill>
                  </a:tcPr>
                </a:tc>
                <a:tc>
                  <a:txBody>
                    <a:bodyPr/>
                    <a:lstStyle/>
                    <a:p>
                      <a:pPr algn="ctr"/>
                      <a:endParaRPr kumimoji="1" lang="ja-JP" altLang="en-US" sz="1000">
                        <a:latin typeface="Meiryo UI" panose="020B0604030504040204" pitchFamily="34" charset="-128"/>
                        <a:ea typeface="Meiryo UI" panose="020B0604030504040204" pitchFamily="34" charset="-128"/>
                      </a:endParaRPr>
                    </a:p>
                  </a:txBody>
                  <a:tcPr marL="62201" marR="62201" marT="31101" marB="31101">
                    <a:solidFill>
                      <a:schemeClr val="accent1">
                        <a:lumMod val="60000"/>
                        <a:lumOff val="40000"/>
                      </a:schemeClr>
                    </a:solidFill>
                  </a:tcPr>
                </a:tc>
                <a:tc>
                  <a:txBody>
                    <a:bodyPr/>
                    <a:lstStyle/>
                    <a:p>
                      <a:pPr algn="ctr"/>
                      <a:endParaRPr kumimoji="1" lang="ja-JP" altLang="en-US" sz="1000">
                        <a:latin typeface="Meiryo UI" panose="020B0604030504040204" pitchFamily="34" charset="-128"/>
                        <a:ea typeface="Meiryo UI" panose="020B0604030504040204" pitchFamily="34" charset="-128"/>
                      </a:endParaRPr>
                    </a:p>
                  </a:txBody>
                  <a:tcPr marL="62201" marR="62201" marT="31101" marB="31101">
                    <a:solidFill>
                      <a:schemeClr val="accent1">
                        <a:lumMod val="60000"/>
                        <a:lumOff val="40000"/>
                      </a:schemeClr>
                    </a:solidFill>
                  </a:tcPr>
                </a:tc>
                <a:tc>
                  <a:txBody>
                    <a:bodyPr/>
                    <a:lstStyle/>
                    <a:p>
                      <a:pPr algn="ctr"/>
                      <a:endParaRPr kumimoji="1" lang="ja-JP" altLang="en-US" sz="1000">
                        <a:latin typeface="Meiryo UI" panose="020B0604030504040204" pitchFamily="34" charset="-128"/>
                        <a:ea typeface="Meiryo UI" panose="020B0604030504040204" pitchFamily="34" charset="-128"/>
                      </a:endParaRPr>
                    </a:p>
                  </a:txBody>
                  <a:tcPr marL="62201" marR="62201" marT="31101" marB="31101">
                    <a:solidFill>
                      <a:schemeClr val="accent1">
                        <a:lumMod val="60000"/>
                        <a:lumOff val="40000"/>
                      </a:schemeClr>
                    </a:solidFill>
                  </a:tcPr>
                </a:tc>
                <a:tc>
                  <a:txBody>
                    <a:bodyPr/>
                    <a:lstStyle/>
                    <a:p>
                      <a:endParaRPr kumimoji="1" lang="ja-JP" altLang="en-US" sz="1000">
                        <a:latin typeface="Meiryo UI" panose="020B0604030504040204" pitchFamily="34" charset="-128"/>
                        <a:ea typeface="Meiryo UI" panose="020B0604030504040204" pitchFamily="34" charset="-128"/>
                      </a:endParaRPr>
                    </a:p>
                  </a:txBody>
                  <a:tcPr marL="62201" marR="62201" marT="31101" marB="31101">
                    <a:solidFill>
                      <a:schemeClr val="accent1">
                        <a:lumMod val="60000"/>
                        <a:lumOff val="40000"/>
                      </a:schemeClr>
                    </a:solidFill>
                  </a:tcPr>
                </a:tc>
                <a:tc>
                  <a:txBody>
                    <a:bodyPr/>
                    <a:lstStyle/>
                    <a:p>
                      <a:endParaRPr kumimoji="1" lang="ja-JP" altLang="en-US" sz="1000">
                        <a:latin typeface="Meiryo UI" panose="020B0604030504040204" pitchFamily="34" charset="-128"/>
                        <a:ea typeface="Meiryo UI" panose="020B0604030504040204" pitchFamily="34" charset="-128"/>
                      </a:endParaRPr>
                    </a:p>
                  </a:txBody>
                  <a:tcPr marL="62201" marR="62201" marT="31101" marB="31101">
                    <a:solidFill>
                      <a:schemeClr val="accent1">
                        <a:lumMod val="60000"/>
                        <a:lumOff val="40000"/>
                      </a:schemeClr>
                    </a:solidFill>
                  </a:tcPr>
                </a:tc>
                <a:tc>
                  <a:txBody>
                    <a:bodyPr/>
                    <a:lstStyle/>
                    <a:p>
                      <a:endParaRPr kumimoji="1" lang="ja-JP" altLang="en-US" sz="1000">
                        <a:latin typeface="Meiryo UI" panose="020B0604030504040204" pitchFamily="34" charset="-128"/>
                        <a:ea typeface="Meiryo UI" panose="020B0604030504040204" pitchFamily="34" charset="-128"/>
                      </a:endParaRPr>
                    </a:p>
                  </a:txBody>
                  <a:tcPr marL="62201" marR="62201" marT="31101" marB="31101"/>
                </a:tc>
                <a:tc>
                  <a:txBody>
                    <a:bodyPr/>
                    <a:lstStyle/>
                    <a:p>
                      <a:endParaRPr kumimoji="1" lang="ja-JP" altLang="en-US" sz="1000">
                        <a:latin typeface="Meiryo UI" panose="020B0604030504040204" pitchFamily="34" charset="-128"/>
                        <a:ea typeface="Meiryo UI" panose="020B0604030504040204" pitchFamily="34" charset="-128"/>
                      </a:endParaRPr>
                    </a:p>
                  </a:txBody>
                  <a:tcPr marL="62201" marR="62201" marT="31101" marB="31101"/>
                </a:tc>
                <a:tc>
                  <a:txBody>
                    <a:bodyPr/>
                    <a:lstStyle/>
                    <a:p>
                      <a:endParaRPr kumimoji="1" lang="ja-JP" altLang="en-US" sz="1000">
                        <a:latin typeface="Meiryo UI" panose="020B0604030504040204" pitchFamily="34" charset="-128"/>
                        <a:ea typeface="Meiryo UI" panose="020B0604030504040204" pitchFamily="34" charset="-128"/>
                      </a:endParaRPr>
                    </a:p>
                  </a:txBody>
                  <a:tcPr marL="62201" marR="62201" marT="31101" marB="31101"/>
                </a:tc>
                <a:tc>
                  <a:txBody>
                    <a:bodyPr/>
                    <a:lstStyle/>
                    <a:p>
                      <a:endParaRPr kumimoji="1" lang="ja-JP" altLang="en-US" sz="1000">
                        <a:latin typeface="Meiryo UI" panose="020B0604030504040204" pitchFamily="34" charset="-128"/>
                        <a:ea typeface="Meiryo UI" panose="020B0604030504040204" pitchFamily="34" charset="-128"/>
                      </a:endParaRPr>
                    </a:p>
                  </a:txBody>
                  <a:tcPr marL="62201" marR="62201" marT="31101" marB="31101"/>
                </a:tc>
                <a:tc>
                  <a:txBody>
                    <a:bodyPr/>
                    <a:lstStyle/>
                    <a:p>
                      <a:endParaRPr kumimoji="1" lang="ja-JP" altLang="en-US" sz="1000">
                        <a:latin typeface="Meiryo UI" panose="020B0604030504040204" pitchFamily="34" charset="-128"/>
                        <a:ea typeface="Meiryo UI" panose="020B0604030504040204" pitchFamily="34" charset="-128"/>
                      </a:endParaRPr>
                    </a:p>
                  </a:txBody>
                  <a:tcPr marL="62201" marR="62201" marT="31101" marB="31101"/>
                </a:tc>
                <a:tc>
                  <a:txBody>
                    <a:bodyPr/>
                    <a:lstStyle/>
                    <a:p>
                      <a:endParaRPr kumimoji="1" lang="ja-JP" altLang="en-US" sz="1000">
                        <a:latin typeface="Meiryo UI" panose="020B0604030504040204" pitchFamily="34" charset="-128"/>
                        <a:ea typeface="Meiryo UI" panose="020B0604030504040204" pitchFamily="34" charset="-128"/>
                      </a:endParaRPr>
                    </a:p>
                  </a:txBody>
                  <a:tcPr marL="62201" marR="62201" marT="31101" marB="31101"/>
                </a:tc>
                <a:tc>
                  <a:txBody>
                    <a:bodyPr/>
                    <a:lstStyle/>
                    <a:p>
                      <a:endParaRPr kumimoji="1" lang="ja-JP" altLang="en-US" sz="1000">
                        <a:latin typeface="Meiryo UI" panose="020B0604030504040204" pitchFamily="34" charset="-128"/>
                        <a:ea typeface="Meiryo UI" panose="020B0604030504040204" pitchFamily="34" charset="-128"/>
                      </a:endParaRPr>
                    </a:p>
                  </a:txBody>
                  <a:tcPr marL="62201" marR="62201" marT="31101" marB="31101"/>
                </a:tc>
                <a:tc>
                  <a:txBody>
                    <a:bodyPr/>
                    <a:lstStyle/>
                    <a:p>
                      <a:endParaRPr kumimoji="1" lang="ja-JP" altLang="en-US" sz="1000">
                        <a:latin typeface="Meiryo UI" panose="020B0604030504040204" pitchFamily="34" charset="-128"/>
                        <a:ea typeface="Meiryo UI" panose="020B0604030504040204" pitchFamily="34" charset="-128"/>
                      </a:endParaRPr>
                    </a:p>
                  </a:txBody>
                  <a:tcPr marL="62201" marR="62201" marT="31101" marB="31101"/>
                </a:tc>
                <a:tc>
                  <a:txBody>
                    <a:bodyPr/>
                    <a:lstStyle/>
                    <a:p>
                      <a:endParaRPr kumimoji="1" lang="ja-JP" altLang="en-US" sz="1000">
                        <a:latin typeface="Meiryo UI" panose="020B0604030504040204" pitchFamily="34" charset="-128"/>
                        <a:ea typeface="Meiryo UI" panose="020B0604030504040204" pitchFamily="34" charset="-128"/>
                      </a:endParaRPr>
                    </a:p>
                  </a:txBody>
                  <a:tcPr marL="62201" marR="62201" marT="31101" marB="31101"/>
                </a:tc>
                <a:tc>
                  <a:txBody>
                    <a:bodyPr/>
                    <a:lstStyle/>
                    <a:p>
                      <a:endParaRPr kumimoji="1" lang="ja-JP" altLang="en-US" sz="1000">
                        <a:latin typeface="Meiryo UI" panose="020B0604030504040204" pitchFamily="34" charset="-128"/>
                        <a:ea typeface="Meiryo UI" panose="020B0604030504040204" pitchFamily="34" charset="-128"/>
                      </a:endParaRPr>
                    </a:p>
                  </a:txBody>
                  <a:tcPr marL="62201" marR="62201" marT="31101" marB="31101"/>
                </a:tc>
                <a:tc>
                  <a:txBody>
                    <a:bodyPr/>
                    <a:lstStyle/>
                    <a:p>
                      <a:endParaRPr kumimoji="1" lang="ja-JP" altLang="en-US" sz="1000">
                        <a:latin typeface="Meiryo UI" panose="020B0604030504040204" pitchFamily="34" charset="-128"/>
                        <a:ea typeface="Meiryo UI" panose="020B0604030504040204" pitchFamily="34" charset="-128"/>
                      </a:endParaRPr>
                    </a:p>
                  </a:txBody>
                  <a:tcPr marL="62201" marR="62201" marT="31101" marB="31101"/>
                </a:tc>
                <a:tc>
                  <a:txBody>
                    <a:bodyPr/>
                    <a:lstStyle/>
                    <a:p>
                      <a:endParaRPr kumimoji="1" lang="ja-JP" altLang="en-US" sz="1000">
                        <a:latin typeface="Meiryo UI" panose="020B0604030504040204" pitchFamily="34" charset="-128"/>
                        <a:ea typeface="Meiryo UI" panose="020B0604030504040204" pitchFamily="34" charset="-128"/>
                      </a:endParaRPr>
                    </a:p>
                  </a:txBody>
                  <a:tcPr marL="62201" marR="62201" marT="31101" marB="31101"/>
                </a:tc>
                <a:extLst>
                  <a:ext uri="{0D108BD9-81ED-4DB2-BD59-A6C34878D82A}">
                    <a16:rowId xmlns:a16="http://schemas.microsoft.com/office/drawing/2014/main" val="2734897168"/>
                  </a:ext>
                </a:extLst>
              </a:tr>
              <a:tr h="218076">
                <a:tc>
                  <a:txBody>
                    <a:bodyPr/>
                    <a:lstStyle/>
                    <a:p>
                      <a:pPr marL="162900" indent="-162900">
                        <a:buFont typeface="Wingdings" pitchFamily="2" charset="2"/>
                        <a:buChar char="ü"/>
                      </a:pPr>
                      <a:r>
                        <a:rPr kumimoji="1" lang="en-US" altLang="ja-JP" sz="800" dirty="0" err="1">
                          <a:latin typeface="Meiryo UI" panose="020B0604030504040204" pitchFamily="34" charset="-128"/>
                          <a:ea typeface="Meiryo UI" panose="020B0604030504040204" pitchFamily="34" charset="-128"/>
                        </a:rPr>
                        <a:t>kintone</a:t>
                      </a:r>
                      <a:r>
                        <a:rPr kumimoji="1" lang="ja-JP" altLang="en-US" sz="800">
                          <a:latin typeface="Meiryo UI" panose="020B0604030504040204" pitchFamily="34" charset="-128"/>
                          <a:ea typeface="Meiryo UI" panose="020B0604030504040204" pitchFamily="34" charset="-128"/>
                        </a:rPr>
                        <a:t>アプリ設計</a:t>
                      </a:r>
                    </a:p>
                  </a:txBody>
                  <a:tcPr marL="62201" marR="62201" marT="31101" marB="31101" anchor="ctr"/>
                </a:tc>
                <a:tc>
                  <a:txBody>
                    <a:bodyPr/>
                    <a:lstStyle/>
                    <a:p>
                      <a:pPr algn="ctr"/>
                      <a:endParaRPr kumimoji="1" lang="ja-JP" altLang="en-US" sz="1000">
                        <a:latin typeface="Meiryo UI" panose="020B0604030504040204" pitchFamily="34" charset="-128"/>
                        <a:ea typeface="Meiryo UI" panose="020B0604030504040204" pitchFamily="34" charset="-128"/>
                      </a:endParaRPr>
                    </a:p>
                  </a:txBody>
                  <a:tcPr marL="62201" marR="62201" marT="31101" marB="31101">
                    <a:solidFill>
                      <a:schemeClr val="accent1">
                        <a:lumMod val="20000"/>
                        <a:lumOff val="80000"/>
                      </a:schemeClr>
                    </a:solidFill>
                  </a:tcPr>
                </a:tc>
                <a:tc>
                  <a:txBody>
                    <a:bodyPr/>
                    <a:lstStyle/>
                    <a:p>
                      <a:pPr marL="0" marR="0" lvl="0" indent="0" algn="ctr" defTabSz="1043056"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srgbClr val="000000"/>
                        </a:solidFill>
                        <a:effectLst/>
                        <a:uLnTx/>
                        <a:uFillTx/>
                        <a:latin typeface="Meiryo UI" panose="020B0604030504040204" pitchFamily="34" charset="-128"/>
                        <a:ea typeface="Meiryo UI" panose="020B0604030504040204" pitchFamily="34" charset="-128"/>
                        <a:cs typeface="+mn-cs"/>
                      </a:endParaRPr>
                    </a:p>
                  </a:txBody>
                  <a:tcPr marL="62201" marR="62201" marT="31101" marB="31101">
                    <a:solidFill>
                      <a:schemeClr val="accent1">
                        <a:lumMod val="20000"/>
                        <a:lumOff val="80000"/>
                      </a:schemeClr>
                    </a:solidFill>
                  </a:tcPr>
                </a:tc>
                <a:tc>
                  <a:txBody>
                    <a:bodyPr/>
                    <a:lstStyle/>
                    <a:p>
                      <a:pPr algn="ctr"/>
                      <a:endParaRPr kumimoji="1" lang="ja-JP" altLang="en-US" sz="1000">
                        <a:latin typeface="Meiryo UI" panose="020B0604030504040204" pitchFamily="34" charset="-128"/>
                        <a:ea typeface="Meiryo UI" panose="020B0604030504040204" pitchFamily="34" charset="-128"/>
                      </a:endParaRPr>
                    </a:p>
                  </a:txBody>
                  <a:tcPr marL="62201" marR="62201" marT="31101" marB="31101">
                    <a:solidFill>
                      <a:schemeClr val="accent1">
                        <a:lumMod val="20000"/>
                        <a:lumOff val="80000"/>
                      </a:schemeClr>
                    </a:solidFill>
                  </a:tcPr>
                </a:tc>
                <a:tc>
                  <a:txBody>
                    <a:bodyPr/>
                    <a:lstStyle/>
                    <a:p>
                      <a:pPr algn="ctr"/>
                      <a:endParaRPr kumimoji="1" lang="ja-JP" altLang="en-US" sz="1000">
                        <a:latin typeface="Meiryo UI" panose="020B0604030504040204" pitchFamily="34" charset="-128"/>
                        <a:ea typeface="Meiryo UI" panose="020B0604030504040204" pitchFamily="34" charset="-128"/>
                      </a:endParaRPr>
                    </a:p>
                  </a:txBody>
                  <a:tcPr marL="62201" marR="62201" marT="31101" marB="31101">
                    <a:solidFill>
                      <a:schemeClr val="accent1">
                        <a:lumMod val="20000"/>
                        <a:lumOff val="80000"/>
                      </a:schemeClr>
                    </a:solidFill>
                  </a:tcPr>
                </a:tc>
                <a:tc>
                  <a:txBody>
                    <a:bodyPr/>
                    <a:lstStyle/>
                    <a:p>
                      <a:endParaRPr kumimoji="1" lang="ja-JP" altLang="en-US" sz="1000">
                        <a:latin typeface="Meiryo UI" panose="020B0604030504040204" pitchFamily="34" charset="-128"/>
                        <a:ea typeface="Meiryo UI" panose="020B0604030504040204" pitchFamily="34" charset="-128"/>
                      </a:endParaRPr>
                    </a:p>
                  </a:txBody>
                  <a:tcPr marL="62201" marR="62201" marT="31101" marB="31101">
                    <a:solidFill>
                      <a:schemeClr val="accent1">
                        <a:lumMod val="20000"/>
                        <a:lumOff val="80000"/>
                      </a:schemeClr>
                    </a:solidFill>
                  </a:tcPr>
                </a:tc>
                <a:tc>
                  <a:txBody>
                    <a:bodyPr/>
                    <a:lstStyle/>
                    <a:p>
                      <a:endParaRPr kumimoji="1" lang="ja-JP" altLang="en-US" sz="1000">
                        <a:latin typeface="Meiryo UI" panose="020B0604030504040204" pitchFamily="34" charset="-128"/>
                        <a:ea typeface="Meiryo UI" panose="020B0604030504040204" pitchFamily="34" charset="-128"/>
                      </a:endParaRPr>
                    </a:p>
                  </a:txBody>
                  <a:tcPr marL="62201" marR="62201" marT="31101" marB="31101">
                    <a:solidFill>
                      <a:schemeClr val="accent1">
                        <a:lumMod val="20000"/>
                        <a:lumOff val="80000"/>
                      </a:schemeClr>
                    </a:solidFill>
                  </a:tcPr>
                </a:tc>
                <a:tc>
                  <a:txBody>
                    <a:bodyPr/>
                    <a:lstStyle/>
                    <a:p>
                      <a:endParaRPr kumimoji="1" lang="ja-JP" altLang="en-US" sz="1000">
                        <a:latin typeface="Meiryo UI" panose="020B0604030504040204" pitchFamily="34" charset="-128"/>
                        <a:ea typeface="Meiryo UI" panose="020B0604030504040204" pitchFamily="34" charset="-128"/>
                      </a:endParaRPr>
                    </a:p>
                  </a:txBody>
                  <a:tcPr marL="62201" marR="62201" marT="31101" marB="31101"/>
                </a:tc>
                <a:tc>
                  <a:txBody>
                    <a:bodyPr/>
                    <a:lstStyle/>
                    <a:p>
                      <a:endParaRPr kumimoji="1" lang="ja-JP" altLang="en-US" sz="1000">
                        <a:latin typeface="Meiryo UI" panose="020B0604030504040204" pitchFamily="34" charset="-128"/>
                        <a:ea typeface="Meiryo UI" panose="020B0604030504040204" pitchFamily="34" charset="-128"/>
                      </a:endParaRPr>
                    </a:p>
                  </a:txBody>
                  <a:tcPr marL="62201" marR="62201" marT="31101" marB="31101"/>
                </a:tc>
                <a:tc>
                  <a:txBody>
                    <a:bodyPr/>
                    <a:lstStyle/>
                    <a:p>
                      <a:endParaRPr kumimoji="1" lang="ja-JP" altLang="en-US" sz="1000">
                        <a:latin typeface="Meiryo UI" panose="020B0604030504040204" pitchFamily="34" charset="-128"/>
                        <a:ea typeface="Meiryo UI" panose="020B0604030504040204" pitchFamily="34" charset="-128"/>
                      </a:endParaRPr>
                    </a:p>
                  </a:txBody>
                  <a:tcPr marL="62201" marR="62201" marT="31101" marB="31101"/>
                </a:tc>
                <a:tc>
                  <a:txBody>
                    <a:bodyPr/>
                    <a:lstStyle/>
                    <a:p>
                      <a:endParaRPr kumimoji="1" lang="ja-JP" altLang="en-US" sz="1000">
                        <a:latin typeface="Meiryo UI" panose="020B0604030504040204" pitchFamily="34" charset="-128"/>
                        <a:ea typeface="Meiryo UI" panose="020B0604030504040204" pitchFamily="34" charset="-128"/>
                      </a:endParaRPr>
                    </a:p>
                  </a:txBody>
                  <a:tcPr marL="62201" marR="62201" marT="31101" marB="31101"/>
                </a:tc>
                <a:tc>
                  <a:txBody>
                    <a:bodyPr/>
                    <a:lstStyle/>
                    <a:p>
                      <a:endParaRPr kumimoji="1" lang="ja-JP" altLang="en-US" sz="1000">
                        <a:latin typeface="Meiryo UI" panose="020B0604030504040204" pitchFamily="34" charset="-128"/>
                        <a:ea typeface="Meiryo UI" panose="020B0604030504040204" pitchFamily="34" charset="-128"/>
                      </a:endParaRPr>
                    </a:p>
                  </a:txBody>
                  <a:tcPr marL="62201" marR="62201" marT="31101" marB="31101"/>
                </a:tc>
                <a:tc>
                  <a:txBody>
                    <a:bodyPr/>
                    <a:lstStyle/>
                    <a:p>
                      <a:endParaRPr kumimoji="1" lang="ja-JP" altLang="en-US" sz="1000">
                        <a:latin typeface="Meiryo UI" panose="020B0604030504040204" pitchFamily="34" charset="-128"/>
                        <a:ea typeface="Meiryo UI" panose="020B0604030504040204" pitchFamily="34" charset="-128"/>
                      </a:endParaRPr>
                    </a:p>
                  </a:txBody>
                  <a:tcPr marL="62201" marR="62201" marT="31101" marB="31101"/>
                </a:tc>
                <a:tc>
                  <a:txBody>
                    <a:bodyPr/>
                    <a:lstStyle/>
                    <a:p>
                      <a:endParaRPr kumimoji="1" lang="ja-JP" altLang="en-US" sz="1000">
                        <a:latin typeface="Meiryo UI" panose="020B0604030504040204" pitchFamily="34" charset="-128"/>
                        <a:ea typeface="Meiryo UI" panose="020B0604030504040204" pitchFamily="34" charset="-128"/>
                      </a:endParaRPr>
                    </a:p>
                  </a:txBody>
                  <a:tcPr marL="62201" marR="62201" marT="31101" marB="31101"/>
                </a:tc>
                <a:tc>
                  <a:txBody>
                    <a:bodyPr/>
                    <a:lstStyle/>
                    <a:p>
                      <a:endParaRPr kumimoji="1" lang="ja-JP" altLang="en-US" sz="1000">
                        <a:latin typeface="Meiryo UI" panose="020B0604030504040204" pitchFamily="34" charset="-128"/>
                        <a:ea typeface="Meiryo UI" panose="020B0604030504040204" pitchFamily="34" charset="-128"/>
                      </a:endParaRPr>
                    </a:p>
                  </a:txBody>
                  <a:tcPr marL="62201" marR="62201" marT="31101" marB="31101"/>
                </a:tc>
                <a:tc>
                  <a:txBody>
                    <a:bodyPr/>
                    <a:lstStyle/>
                    <a:p>
                      <a:endParaRPr kumimoji="1" lang="ja-JP" altLang="en-US" sz="1000">
                        <a:latin typeface="Meiryo UI" panose="020B0604030504040204" pitchFamily="34" charset="-128"/>
                        <a:ea typeface="Meiryo UI" panose="020B0604030504040204" pitchFamily="34" charset="-128"/>
                      </a:endParaRPr>
                    </a:p>
                  </a:txBody>
                  <a:tcPr marL="62201" marR="62201" marT="31101" marB="31101"/>
                </a:tc>
                <a:tc>
                  <a:txBody>
                    <a:bodyPr/>
                    <a:lstStyle/>
                    <a:p>
                      <a:endParaRPr kumimoji="1" lang="ja-JP" altLang="en-US" sz="1000">
                        <a:latin typeface="Meiryo UI" panose="020B0604030504040204" pitchFamily="34" charset="-128"/>
                        <a:ea typeface="Meiryo UI" panose="020B0604030504040204" pitchFamily="34" charset="-128"/>
                      </a:endParaRPr>
                    </a:p>
                  </a:txBody>
                  <a:tcPr marL="62201" marR="62201" marT="31101" marB="31101"/>
                </a:tc>
                <a:tc>
                  <a:txBody>
                    <a:bodyPr/>
                    <a:lstStyle/>
                    <a:p>
                      <a:endParaRPr kumimoji="1" lang="ja-JP" altLang="en-US" sz="1000">
                        <a:latin typeface="Meiryo UI" panose="020B0604030504040204" pitchFamily="34" charset="-128"/>
                        <a:ea typeface="Meiryo UI" panose="020B0604030504040204" pitchFamily="34" charset="-128"/>
                      </a:endParaRPr>
                    </a:p>
                  </a:txBody>
                  <a:tcPr marL="62201" marR="62201" marT="31101" marB="31101"/>
                </a:tc>
                <a:tc>
                  <a:txBody>
                    <a:bodyPr/>
                    <a:lstStyle/>
                    <a:p>
                      <a:endParaRPr kumimoji="1" lang="ja-JP" altLang="en-US" sz="1000">
                        <a:latin typeface="Meiryo UI" panose="020B0604030504040204" pitchFamily="34" charset="-128"/>
                        <a:ea typeface="Meiryo UI" panose="020B0604030504040204" pitchFamily="34" charset="-128"/>
                      </a:endParaRPr>
                    </a:p>
                  </a:txBody>
                  <a:tcPr marL="62201" marR="62201" marT="31101" marB="31101"/>
                </a:tc>
                <a:extLst>
                  <a:ext uri="{0D108BD9-81ED-4DB2-BD59-A6C34878D82A}">
                    <a16:rowId xmlns:a16="http://schemas.microsoft.com/office/drawing/2014/main" val="1517873291"/>
                  </a:ext>
                </a:extLst>
              </a:tr>
              <a:tr h="218076">
                <a:tc>
                  <a:txBody>
                    <a:bodyPr/>
                    <a:lstStyle/>
                    <a:p>
                      <a:pPr marL="162900" indent="-162900">
                        <a:buFont typeface="Wingdings" pitchFamily="2" charset="2"/>
                        <a:buChar char="ü"/>
                      </a:pPr>
                      <a:r>
                        <a:rPr kumimoji="1" lang="ja-JP" altLang="en-US" sz="800">
                          <a:latin typeface="Meiryo UI" panose="020B0604030504040204" pitchFamily="34" charset="-128"/>
                          <a:ea typeface="Meiryo UI" panose="020B0604030504040204" pitchFamily="34" charset="-128"/>
                        </a:rPr>
                        <a:t>プラグインの選定</a:t>
                      </a:r>
                    </a:p>
                  </a:txBody>
                  <a:tcPr marL="62201" marR="62201" marT="31101" marB="31101" anchor="ctr"/>
                </a:tc>
                <a:tc>
                  <a:txBody>
                    <a:bodyPr/>
                    <a:lstStyle/>
                    <a:p>
                      <a:pPr algn="ctr"/>
                      <a:endParaRPr kumimoji="1" lang="ja-JP" altLang="en-US" sz="1000">
                        <a:latin typeface="Meiryo UI" panose="020B0604030504040204" pitchFamily="34" charset="-128"/>
                        <a:ea typeface="Meiryo UI" panose="020B0604030504040204" pitchFamily="34" charset="-128"/>
                      </a:endParaRPr>
                    </a:p>
                  </a:txBody>
                  <a:tcPr marL="62201" marR="62201" marT="31101" marB="31101">
                    <a:solidFill>
                      <a:schemeClr val="accent1">
                        <a:lumMod val="20000"/>
                        <a:lumOff val="80000"/>
                      </a:schemeClr>
                    </a:solidFill>
                  </a:tcPr>
                </a:tc>
                <a:tc>
                  <a:txBody>
                    <a:bodyPr/>
                    <a:lstStyle/>
                    <a:p>
                      <a:pPr marL="0" marR="0" lvl="0" indent="0" algn="ctr" defTabSz="1043056"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srgbClr val="000000"/>
                        </a:solidFill>
                        <a:effectLst/>
                        <a:uLnTx/>
                        <a:uFillTx/>
                        <a:latin typeface="Meiryo UI" panose="020B0604030504040204" pitchFamily="34" charset="-128"/>
                        <a:ea typeface="Meiryo UI" panose="020B0604030504040204" pitchFamily="34" charset="-128"/>
                        <a:cs typeface="+mn-cs"/>
                      </a:endParaRPr>
                    </a:p>
                  </a:txBody>
                  <a:tcPr marL="62201" marR="62201" marT="31101" marB="31101">
                    <a:solidFill>
                      <a:schemeClr val="accent1">
                        <a:lumMod val="20000"/>
                        <a:lumOff val="80000"/>
                      </a:schemeClr>
                    </a:solidFill>
                  </a:tcPr>
                </a:tc>
                <a:tc>
                  <a:txBody>
                    <a:bodyPr/>
                    <a:lstStyle/>
                    <a:p>
                      <a:pPr algn="ctr"/>
                      <a:endParaRPr kumimoji="1" lang="ja-JP" altLang="en-US" sz="1000">
                        <a:latin typeface="Meiryo UI" panose="020B0604030504040204" pitchFamily="34" charset="-128"/>
                        <a:ea typeface="Meiryo UI" panose="020B0604030504040204" pitchFamily="34" charset="-128"/>
                      </a:endParaRPr>
                    </a:p>
                  </a:txBody>
                  <a:tcPr marL="62201" marR="62201" marT="31101" marB="31101"/>
                </a:tc>
                <a:tc>
                  <a:txBody>
                    <a:bodyPr/>
                    <a:lstStyle/>
                    <a:p>
                      <a:pPr algn="ctr"/>
                      <a:endParaRPr kumimoji="1" lang="ja-JP" altLang="en-US" sz="1000">
                        <a:latin typeface="Meiryo UI" panose="020B0604030504040204" pitchFamily="34" charset="-128"/>
                        <a:ea typeface="Meiryo UI" panose="020B0604030504040204" pitchFamily="34" charset="-128"/>
                      </a:endParaRPr>
                    </a:p>
                  </a:txBody>
                  <a:tcPr marL="62201" marR="62201" marT="31101" marB="31101"/>
                </a:tc>
                <a:tc>
                  <a:txBody>
                    <a:bodyPr/>
                    <a:lstStyle/>
                    <a:p>
                      <a:endParaRPr kumimoji="1" lang="ja-JP" altLang="en-US" sz="1000">
                        <a:latin typeface="Meiryo UI" panose="020B0604030504040204" pitchFamily="34" charset="-128"/>
                        <a:ea typeface="Meiryo UI" panose="020B0604030504040204" pitchFamily="34" charset="-128"/>
                      </a:endParaRPr>
                    </a:p>
                  </a:txBody>
                  <a:tcPr marL="62201" marR="62201" marT="31101" marB="31101"/>
                </a:tc>
                <a:tc>
                  <a:txBody>
                    <a:bodyPr/>
                    <a:lstStyle/>
                    <a:p>
                      <a:endParaRPr kumimoji="1" lang="ja-JP" altLang="en-US" sz="1000">
                        <a:latin typeface="Meiryo UI" panose="020B0604030504040204" pitchFamily="34" charset="-128"/>
                        <a:ea typeface="Meiryo UI" panose="020B0604030504040204" pitchFamily="34" charset="-128"/>
                      </a:endParaRPr>
                    </a:p>
                  </a:txBody>
                  <a:tcPr marL="62201" marR="62201" marT="31101" marB="31101"/>
                </a:tc>
                <a:tc>
                  <a:txBody>
                    <a:bodyPr/>
                    <a:lstStyle/>
                    <a:p>
                      <a:endParaRPr kumimoji="1" lang="ja-JP" altLang="en-US" sz="1000">
                        <a:latin typeface="Meiryo UI" panose="020B0604030504040204" pitchFamily="34" charset="-128"/>
                        <a:ea typeface="Meiryo UI" panose="020B0604030504040204" pitchFamily="34" charset="-128"/>
                      </a:endParaRPr>
                    </a:p>
                  </a:txBody>
                  <a:tcPr marL="62201" marR="62201" marT="31101" marB="31101"/>
                </a:tc>
                <a:tc>
                  <a:txBody>
                    <a:bodyPr/>
                    <a:lstStyle/>
                    <a:p>
                      <a:endParaRPr kumimoji="1" lang="ja-JP" altLang="en-US" sz="1000">
                        <a:latin typeface="Meiryo UI" panose="020B0604030504040204" pitchFamily="34" charset="-128"/>
                        <a:ea typeface="Meiryo UI" panose="020B0604030504040204" pitchFamily="34" charset="-128"/>
                      </a:endParaRPr>
                    </a:p>
                  </a:txBody>
                  <a:tcPr marL="62201" marR="62201" marT="31101" marB="31101"/>
                </a:tc>
                <a:tc>
                  <a:txBody>
                    <a:bodyPr/>
                    <a:lstStyle/>
                    <a:p>
                      <a:endParaRPr kumimoji="1" lang="ja-JP" altLang="en-US" sz="1000">
                        <a:latin typeface="Meiryo UI" panose="020B0604030504040204" pitchFamily="34" charset="-128"/>
                        <a:ea typeface="Meiryo UI" panose="020B0604030504040204" pitchFamily="34" charset="-128"/>
                      </a:endParaRPr>
                    </a:p>
                  </a:txBody>
                  <a:tcPr marL="62201" marR="62201" marT="31101" marB="31101"/>
                </a:tc>
                <a:tc>
                  <a:txBody>
                    <a:bodyPr/>
                    <a:lstStyle/>
                    <a:p>
                      <a:endParaRPr kumimoji="1" lang="ja-JP" altLang="en-US" sz="1000">
                        <a:latin typeface="Meiryo UI" panose="020B0604030504040204" pitchFamily="34" charset="-128"/>
                        <a:ea typeface="Meiryo UI" panose="020B0604030504040204" pitchFamily="34" charset="-128"/>
                      </a:endParaRPr>
                    </a:p>
                  </a:txBody>
                  <a:tcPr marL="62201" marR="62201" marT="31101" marB="31101"/>
                </a:tc>
                <a:tc>
                  <a:txBody>
                    <a:bodyPr/>
                    <a:lstStyle/>
                    <a:p>
                      <a:endParaRPr kumimoji="1" lang="ja-JP" altLang="en-US" sz="1000">
                        <a:latin typeface="Meiryo UI" panose="020B0604030504040204" pitchFamily="34" charset="-128"/>
                        <a:ea typeface="Meiryo UI" panose="020B0604030504040204" pitchFamily="34" charset="-128"/>
                      </a:endParaRPr>
                    </a:p>
                  </a:txBody>
                  <a:tcPr marL="62201" marR="62201" marT="31101" marB="31101"/>
                </a:tc>
                <a:tc>
                  <a:txBody>
                    <a:bodyPr/>
                    <a:lstStyle/>
                    <a:p>
                      <a:endParaRPr kumimoji="1" lang="ja-JP" altLang="en-US" sz="1000">
                        <a:latin typeface="Meiryo UI" panose="020B0604030504040204" pitchFamily="34" charset="-128"/>
                        <a:ea typeface="Meiryo UI" panose="020B0604030504040204" pitchFamily="34" charset="-128"/>
                      </a:endParaRPr>
                    </a:p>
                  </a:txBody>
                  <a:tcPr marL="62201" marR="62201" marT="31101" marB="31101"/>
                </a:tc>
                <a:tc>
                  <a:txBody>
                    <a:bodyPr/>
                    <a:lstStyle/>
                    <a:p>
                      <a:endParaRPr kumimoji="1" lang="ja-JP" altLang="en-US" sz="1000">
                        <a:latin typeface="Meiryo UI" panose="020B0604030504040204" pitchFamily="34" charset="-128"/>
                        <a:ea typeface="Meiryo UI" panose="020B0604030504040204" pitchFamily="34" charset="-128"/>
                      </a:endParaRPr>
                    </a:p>
                  </a:txBody>
                  <a:tcPr marL="62201" marR="62201" marT="31101" marB="31101"/>
                </a:tc>
                <a:tc>
                  <a:txBody>
                    <a:bodyPr/>
                    <a:lstStyle/>
                    <a:p>
                      <a:endParaRPr kumimoji="1" lang="ja-JP" altLang="en-US" sz="1000">
                        <a:latin typeface="Meiryo UI" panose="020B0604030504040204" pitchFamily="34" charset="-128"/>
                        <a:ea typeface="Meiryo UI" panose="020B0604030504040204" pitchFamily="34" charset="-128"/>
                      </a:endParaRPr>
                    </a:p>
                  </a:txBody>
                  <a:tcPr marL="62201" marR="62201" marT="31101" marB="31101"/>
                </a:tc>
                <a:tc>
                  <a:txBody>
                    <a:bodyPr/>
                    <a:lstStyle/>
                    <a:p>
                      <a:endParaRPr kumimoji="1" lang="ja-JP" altLang="en-US" sz="1000">
                        <a:latin typeface="Meiryo UI" panose="020B0604030504040204" pitchFamily="34" charset="-128"/>
                        <a:ea typeface="Meiryo UI" panose="020B0604030504040204" pitchFamily="34" charset="-128"/>
                      </a:endParaRPr>
                    </a:p>
                  </a:txBody>
                  <a:tcPr marL="62201" marR="62201" marT="31101" marB="31101"/>
                </a:tc>
                <a:tc>
                  <a:txBody>
                    <a:bodyPr/>
                    <a:lstStyle/>
                    <a:p>
                      <a:endParaRPr kumimoji="1" lang="ja-JP" altLang="en-US" sz="1000">
                        <a:latin typeface="Meiryo UI" panose="020B0604030504040204" pitchFamily="34" charset="-128"/>
                        <a:ea typeface="Meiryo UI" panose="020B0604030504040204" pitchFamily="34" charset="-128"/>
                      </a:endParaRPr>
                    </a:p>
                  </a:txBody>
                  <a:tcPr marL="62201" marR="62201" marT="31101" marB="31101"/>
                </a:tc>
                <a:tc>
                  <a:txBody>
                    <a:bodyPr/>
                    <a:lstStyle/>
                    <a:p>
                      <a:endParaRPr kumimoji="1" lang="ja-JP" altLang="en-US" sz="1000">
                        <a:latin typeface="Meiryo UI" panose="020B0604030504040204" pitchFamily="34" charset="-128"/>
                        <a:ea typeface="Meiryo UI" panose="020B0604030504040204" pitchFamily="34" charset="-128"/>
                      </a:endParaRPr>
                    </a:p>
                  </a:txBody>
                  <a:tcPr marL="62201" marR="62201" marT="31101" marB="31101"/>
                </a:tc>
                <a:tc>
                  <a:txBody>
                    <a:bodyPr/>
                    <a:lstStyle/>
                    <a:p>
                      <a:endParaRPr kumimoji="1" lang="ja-JP" altLang="en-US" sz="1000">
                        <a:latin typeface="Meiryo UI" panose="020B0604030504040204" pitchFamily="34" charset="-128"/>
                        <a:ea typeface="Meiryo UI" panose="020B0604030504040204" pitchFamily="34" charset="-128"/>
                      </a:endParaRPr>
                    </a:p>
                  </a:txBody>
                  <a:tcPr marL="62201" marR="62201" marT="31101" marB="31101"/>
                </a:tc>
                <a:extLst>
                  <a:ext uri="{0D108BD9-81ED-4DB2-BD59-A6C34878D82A}">
                    <a16:rowId xmlns:a16="http://schemas.microsoft.com/office/drawing/2014/main" val="1803733909"/>
                  </a:ext>
                </a:extLst>
              </a:tr>
              <a:tr h="218076">
                <a:tc>
                  <a:txBody>
                    <a:bodyPr/>
                    <a:lstStyle/>
                    <a:p>
                      <a:pPr marL="162900" indent="-162900">
                        <a:buFont typeface="Wingdings" pitchFamily="2" charset="2"/>
                        <a:buChar char="ü"/>
                      </a:pPr>
                      <a:r>
                        <a:rPr kumimoji="1" lang="ja-JP" altLang="en-US" sz="800">
                          <a:latin typeface="Meiryo UI" panose="020B0604030504040204" pitchFamily="34" charset="-128"/>
                          <a:ea typeface="Meiryo UI" panose="020B0604030504040204" pitchFamily="34" charset="-128"/>
                        </a:rPr>
                        <a:t>ファイル出力の検討</a:t>
                      </a:r>
                      <a:endParaRPr kumimoji="1" lang="en-US" altLang="ja-JP" sz="800" dirty="0">
                        <a:latin typeface="Meiryo UI" panose="020B0604030504040204" pitchFamily="34" charset="-128"/>
                        <a:ea typeface="Meiryo UI" panose="020B0604030504040204" pitchFamily="34" charset="-128"/>
                      </a:endParaRPr>
                    </a:p>
                  </a:txBody>
                  <a:tcPr marL="62201" marR="62201" marT="31101" marB="31101" anchor="ctr"/>
                </a:tc>
                <a:tc>
                  <a:txBody>
                    <a:bodyPr/>
                    <a:lstStyle/>
                    <a:p>
                      <a:pPr algn="ctr"/>
                      <a:endParaRPr kumimoji="1" lang="ja-JP" altLang="en-US" sz="1000">
                        <a:latin typeface="Meiryo UI" panose="020B0604030504040204" pitchFamily="34" charset="-128"/>
                        <a:ea typeface="Meiryo UI" panose="020B0604030504040204" pitchFamily="34" charset="-128"/>
                      </a:endParaRPr>
                    </a:p>
                  </a:txBody>
                  <a:tcPr marL="62201" marR="62201" marT="31101" marB="31101"/>
                </a:tc>
                <a:tc>
                  <a:txBody>
                    <a:bodyPr/>
                    <a:lstStyle/>
                    <a:p>
                      <a:pPr marL="0" marR="0" lvl="0" indent="0" algn="ctr" defTabSz="1043056"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srgbClr val="000000"/>
                        </a:solidFill>
                        <a:effectLst/>
                        <a:uLnTx/>
                        <a:uFillTx/>
                        <a:latin typeface="Meiryo UI" panose="020B0604030504040204" pitchFamily="34" charset="-128"/>
                        <a:ea typeface="Meiryo UI" panose="020B0604030504040204" pitchFamily="34" charset="-128"/>
                        <a:cs typeface="+mn-cs"/>
                      </a:endParaRPr>
                    </a:p>
                  </a:txBody>
                  <a:tcPr marL="62201" marR="62201" marT="31101" marB="31101"/>
                </a:tc>
                <a:tc>
                  <a:txBody>
                    <a:bodyPr/>
                    <a:lstStyle/>
                    <a:p>
                      <a:pPr algn="ctr"/>
                      <a:endParaRPr kumimoji="1" lang="ja-JP" altLang="en-US" sz="1000">
                        <a:latin typeface="Meiryo UI" panose="020B0604030504040204" pitchFamily="34" charset="-128"/>
                        <a:ea typeface="Meiryo UI" panose="020B0604030504040204" pitchFamily="34" charset="-128"/>
                      </a:endParaRPr>
                    </a:p>
                  </a:txBody>
                  <a:tcPr marL="62201" marR="62201" marT="31101" marB="31101">
                    <a:solidFill>
                      <a:schemeClr val="accent1">
                        <a:lumMod val="20000"/>
                        <a:lumOff val="80000"/>
                      </a:schemeClr>
                    </a:solidFill>
                  </a:tcPr>
                </a:tc>
                <a:tc>
                  <a:txBody>
                    <a:bodyPr/>
                    <a:lstStyle/>
                    <a:p>
                      <a:pPr algn="ctr"/>
                      <a:endParaRPr kumimoji="1" lang="ja-JP" altLang="en-US" sz="1000">
                        <a:latin typeface="Meiryo UI" panose="020B0604030504040204" pitchFamily="34" charset="-128"/>
                        <a:ea typeface="Meiryo UI" panose="020B0604030504040204" pitchFamily="34" charset="-128"/>
                      </a:endParaRPr>
                    </a:p>
                  </a:txBody>
                  <a:tcPr marL="62201" marR="62201" marT="31101" marB="31101">
                    <a:solidFill>
                      <a:schemeClr val="accent1">
                        <a:lumMod val="20000"/>
                        <a:lumOff val="80000"/>
                      </a:schemeClr>
                    </a:solidFill>
                  </a:tcPr>
                </a:tc>
                <a:tc>
                  <a:txBody>
                    <a:bodyPr/>
                    <a:lstStyle/>
                    <a:p>
                      <a:endParaRPr kumimoji="1" lang="ja-JP" altLang="en-US" sz="1000">
                        <a:latin typeface="Meiryo UI" panose="020B0604030504040204" pitchFamily="34" charset="-128"/>
                        <a:ea typeface="Meiryo UI" panose="020B0604030504040204" pitchFamily="34" charset="-128"/>
                      </a:endParaRPr>
                    </a:p>
                  </a:txBody>
                  <a:tcPr marL="62201" marR="62201" marT="31101" marB="31101">
                    <a:solidFill>
                      <a:schemeClr val="accent1">
                        <a:lumMod val="20000"/>
                        <a:lumOff val="80000"/>
                      </a:schemeClr>
                    </a:solidFill>
                  </a:tcPr>
                </a:tc>
                <a:tc>
                  <a:txBody>
                    <a:bodyPr/>
                    <a:lstStyle/>
                    <a:p>
                      <a:endParaRPr kumimoji="1" lang="ja-JP" altLang="en-US" sz="1000">
                        <a:latin typeface="Meiryo UI" panose="020B0604030504040204" pitchFamily="34" charset="-128"/>
                        <a:ea typeface="Meiryo UI" panose="020B0604030504040204" pitchFamily="34" charset="-128"/>
                      </a:endParaRPr>
                    </a:p>
                  </a:txBody>
                  <a:tcPr marL="62201" marR="62201" marT="31101" marB="31101">
                    <a:solidFill>
                      <a:schemeClr val="accent1">
                        <a:lumMod val="20000"/>
                        <a:lumOff val="80000"/>
                      </a:schemeClr>
                    </a:solidFill>
                  </a:tcPr>
                </a:tc>
                <a:tc>
                  <a:txBody>
                    <a:bodyPr/>
                    <a:lstStyle/>
                    <a:p>
                      <a:endParaRPr kumimoji="1" lang="ja-JP" altLang="en-US" sz="1000">
                        <a:latin typeface="Meiryo UI" panose="020B0604030504040204" pitchFamily="34" charset="-128"/>
                        <a:ea typeface="Meiryo UI" panose="020B0604030504040204" pitchFamily="34" charset="-128"/>
                      </a:endParaRPr>
                    </a:p>
                  </a:txBody>
                  <a:tcPr marL="62201" marR="62201" marT="31101" marB="31101"/>
                </a:tc>
                <a:tc>
                  <a:txBody>
                    <a:bodyPr/>
                    <a:lstStyle/>
                    <a:p>
                      <a:endParaRPr kumimoji="1" lang="ja-JP" altLang="en-US" sz="1000">
                        <a:latin typeface="Meiryo UI" panose="020B0604030504040204" pitchFamily="34" charset="-128"/>
                        <a:ea typeface="Meiryo UI" panose="020B0604030504040204" pitchFamily="34" charset="-128"/>
                      </a:endParaRPr>
                    </a:p>
                  </a:txBody>
                  <a:tcPr marL="62201" marR="62201" marT="31101" marB="31101"/>
                </a:tc>
                <a:tc>
                  <a:txBody>
                    <a:bodyPr/>
                    <a:lstStyle/>
                    <a:p>
                      <a:endParaRPr kumimoji="1" lang="ja-JP" altLang="en-US" sz="1000">
                        <a:latin typeface="Meiryo UI" panose="020B0604030504040204" pitchFamily="34" charset="-128"/>
                        <a:ea typeface="Meiryo UI" panose="020B0604030504040204" pitchFamily="34" charset="-128"/>
                      </a:endParaRPr>
                    </a:p>
                  </a:txBody>
                  <a:tcPr marL="62201" marR="62201" marT="31101" marB="31101"/>
                </a:tc>
                <a:tc>
                  <a:txBody>
                    <a:bodyPr/>
                    <a:lstStyle/>
                    <a:p>
                      <a:endParaRPr kumimoji="1" lang="ja-JP" altLang="en-US" sz="1000">
                        <a:latin typeface="Meiryo UI" panose="020B0604030504040204" pitchFamily="34" charset="-128"/>
                        <a:ea typeface="Meiryo UI" panose="020B0604030504040204" pitchFamily="34" charset="-128"/>
                      </a:endParaRPr>
                    </a:p>
                  </a:txBody>
                  <a:tcPr marL="62201" marR="62201" marT="31101" marB="31101"/>
                </a:tc>
                <a:tc>
                  <a:txBody>
                    <a:bodyPr/>
                    <a:lstStyle/>
                    <a:p>
                      <a:endParaRPr kumimoji="1" lang="ja-JP" altLang="en-US" sz="1000">
                        <a:latin typeface="Meiryo UI" panose="020B0604030504040204" pitchFamily="34" charset="-128"/>
                        <a:ea typeface="Meiryo UI" panose="020B0604030504040204" pitchFamily="34" charset="-128"/>
                      </a:endParaRPr>
                    </a:p>
                  </a:txBody>
                  <a:tcPr marL="62201" marR="62201" marT="31101" marB="31101"/>
                </a:tc>
                <a:tc>
                  <a:txBody>
                    <a:bodyPr/>
                    <a:lstStyle/>
                    <a:p>
                      <a:endParaRPr kumimoji="1" lang="ja-JP" altLang="en-US" sz="1000">
                        <a:latin typeface="Meiryo UI" panose="020B0604030504040204" pitchFamily="34" charset="-128"/>
                        <a:ea typeface="Meiryo UI" panose="020B0604030504040204" pitchFamily="34" charset="-128"/>
                      </a:endParaRPr>
                    </a:p>
                  </a:txBody>
                  <a:tcPr marL="62201" marR="62201" marT="31101" marB="31101"/>
                </a:tc>
                <a:tc>
                  <a:txBody>
                    <a:bodyPr/>
                    <a:lstStyle/>
                    <a:p>
                      <a:endParaRPr kumimoji="1" lang="ja-JP" altLang="en-US" sz="1000">
                        <a:latin typeface="Meiryo UI" panose="020B0604030504040204" pitchFamily="34" charset="-128"/>
                        <a:ea typeface="Meiryo UI" panose="020B0604030504040204" pitchFamily="34" charset="-128"/>
                      </a:endParaRPr>
                    </a:p>
                  </a:txBody>
                  <a:tcPr marL="62201" marR="62201" marT="31101" marB="31101"/>
                </a:tc>
                <a:tc>
                  <a:txBody>
                    <a:bodyPr/>
                    <a:lstStyle/>
                    <a:p>
                      <a:endParaRPr kumimoji="1" lang="ja-JP" altLang="en-US" sz="1000">
                        <a:latin typeface="Meiryo UI" panose="020B0604030504040204" pitchFamily="34" charset="-128"/>
                        <a:ea typeface="Meiryo UI" panose="020B0604030504040204" pitchFamily="34" charset="-128"/>
                      </a:endParaRPr>
                    </a:p>
                  </a:txBody>
                  <a:tcPr marL="62201" marR="62201" marT="31101" marB="31101"/>
                </a:tc>
                <a:tc>
                  <a:txBody>
                    <a:bodyPr/>
                    <a:lstStyle/>
                    <a:p>
                      <a:endParaRPr kumimoji="1" lang="ja-JP" altLang="en-US" sz="1000">
                        <a:latin typeface="Meiryo UI" panose="020B0604030504040204" pitchFamily="34" charset="-128"/>
                        <a:ea typeface="Meiryo UI" panose="020B0604030504040204" pitchFamily="34" charset="-128"/>
                      </a:endParaRPr>
                    </a:p>
                  </a:txBody>
                  <a:tcPr marL="62201" marR="62201" marT="31101" marB="31101"/>
                </a:tc>
                <a:tc>
                  <a:txBody>
                    <a:bodyPr/>
                    <a:lstStyle/>
                    <a:p>
                      <a:endParaRPr kumimoji="1" lang="ja-JP" altLang="en-US" sz="1000">
                        <a:latin typeface="Meiryo UI" panose="020B0604030504040204" pitchFamily="34" charset="-128"/>
                        <a:ea typeface="Meiryo UI" panose="020B0604030504040204" pitchFamily="34" charset="-128"/>
                      </a:endParaRPr>
                    </a:p>
                  </a:txBody>
                  <a:tcPr marL="62201" marR="62201" marT="31101" marB="31101"/>
                </a:tc>
                <a:tc>
                  <a:txBody>
                    <a:bodyPr/>
                    <a:lstStyle/>
                    <a:p>
                      <a:endParaRPr kumimoji="1" lang="ja-JP" altLang="en-US" sz="1000">
                        <a:latin typeface="Meiryo UI" panose="020B0604030504040204" pitchFamily="34" charset="-128"/>
                        <a:ea typeface="Meiryo UI" panose="020B0604030504040204" pitchFamily="34" charset="-128"/>
                      </a:endParaRPr>
                    </a:p>
                  </a:txBody>
                  <a:tcPr marL="62201" marR="62201" marT="31101" marB="31101"/>
                </a:tc>
                <a:tc>
                  <a:txBody>
                    <a:bodyPr/>
                    <a:lstStyle/>
                    <a:p>
                      <a:endParaRPr kumimoji="1" lang="ja-JP" altLang="en-US" sz="1000">
                        <a:latin typeface="Meiryo UI" panose="020B0604030504040204" pitchFamily="34" charset="-128"/>
                        <a:ea typeface="Meiryo UI" panose="020B0604030504040204" pitchFamily="34" charset="-128"/>
                      </a:endParaRPr>
                    </a:p>
                  </a:txBody>
                  <a:tcPr marL="62201" marR="62201" marT="31101" marB="31101"/>
                </a:tc>
                <a:extLst>
                  <a:ext uri="{0D108BD9-81ED-4DB2-BD59-A6C34878D82A}">
                    <a16:rowId xmlns:a16="http://schemas.microsoft.com/office/drawing/2014/main" val="86306795"/>
                  </a:ext>
                </a:extLst>
              </a:tr>
              <a:tr h="218076">
                <a:tc>
                  <a:txBody>
                    <a:bodyPr/>
                    <a:lstStyle/>
                    <a:p>
                      <a:pPr marL="141750" indent="-141750">
                        <a:buFont typeface="Wingdings" pitchFamily="2" charset="2"/>
                        <a:buChar char="n"/>
                      </a:pPr>
                      <a:r>
                        <a:rPr kumimoji="1" lang="ja-JP" altLang="en-US" sz="1000">
                          <a:latin typeface="Meiryo UI" panose="020B0604030504040204" pitchFamily="34" charset="-128"/>
                          <a:ea typeface="Meiryo UI" panose="020B0604030504040204" pitchFamily="34" charset="-128"/>
                        </a:rPr>
                        <a:t>実装</a:t>
                      </a:r>
                    </a:p>
                  </a:txBody>
                  <a:tcPr marL="62201" marR="62201" marT="31101" marB="31101" anchor="ctr"/>
                </a:tc>
                <a:tc>
                  <a:txBody>
                    <a:bodyPr/>
                    <a:lstStyle/>
                    <a:p>
                      <a:pPr algn="ctr"/>
                      <a:endParaRPr kumimoji="1" lang="ja-JP" altLang="en-US" sz="1000">
                        <a:latin typeface="Meiryo UI" panose="020B0604030504040204" pitchFamily="34" charset="-128"/>
                        <a:ea typeface="Meiryo UI" panose="020B0604030504040204" pitchFamily="34" charset="-128"/>
                      </a:endParaRPr>
                    </a:p>
                  </a:txBody>
                  <a:tcPr marL="62201" marR="62201" marT="31101" marB="31101"/>
                </a:tc>
                <a:tc>
                  <a:txBody>
                    <a:bodyPr/>
                    <a:lstStyle/>
                    <a:p>
                      <a:pPr marL="0" marR="0" lvl="0" indent="0" algn="ctr" defTabSz="1043056"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srgbClr val="000000"/>
                        </a:solidFill>
                        <a:effectLst/>
                        <a:uLnTx/>
                        <a:uFillTx/>
                        <a:latin typeface="Meiryo UI" panose="020B0604030504040204" pitchFamily="34" charset="-128"/>
                        <a:ea typeface="Meiryo UI" panose="020B0604030504040204" pitchFamily="34" charset="-128"/>
                        <a:cs typeface="+mn-cs"/>
                      </a:endParaRPr>
                    </a:p>
                  </a:txBody>
                  <a:tcPr marL="62201" marR="62201" marT="31101" marB="31101"/>
                </a:tc>
                <a:tc>
                  <a:txBody>
                    <a:bodyPr/>
                    <a:lstStyle/>
                    <a:p>
                      <a:pPr algn="ctr"/>
                      <a:endParaRPr kumimoji="1" lang="ja-JP" altLang="en-US" sz="1000">
                        <a:latin typeface="Meiryo UI" panose="020B0604030504040204" pitchFamily="34" charset="-128"/>
                        <a:ea typeface="Meiryo UI" panose="020B0604030504040204" pitchFamily="34" charset="-128"/>
                      </a:endParaRPr>
                    </a:p>
                  </a:txBody>
                  <a:tcPr marL="62201" marR="62201" marT="31101" marB="31101">
                    <a:solidFill>
                      <a:schemeClr val="accent1">
                        <a:lumMod val="60000"/>
                        <a:lumOff val="40000"/>
                      </a:schemeClr>
                    </a:solidFill>
                  </a:tcPr>
                </a:tc>
                <a:tc>
                  <a:txBody>
                    <a:bodyPr/>
                    <a:lstStyle/>
                    <a:p>
                      <a:pPr algn="ctr"/>
                      <a:endParaRPr kumimoji="1" lang="ja-JP" altLang="en-US" sz="1000">
                        <a:latin typeface="Meiryo UI" panose="020B0604030504040204" pitchFamily="34" charset="-128"/>
                        <a:ea typeface="Meiryo UI" panose="020B0604030504040204" pitchFamily="34" charset="-128"/>
                      </a:endParaRPr>
                    </a:p>
                  </a:txBody>
                  <a:tcPr marL="62201" marR="62201" marT="31101" marB="31101">
                    <a:solidFill>
                      <a:schemeClr val="accent1">
                        <a:lumMod val="60000"/>
                        <a:lumOff val="40000"/>
                      </a:schemeClr>
                    </a:solidFill>
                  </a:tcPr>
                </a:tc>
                <a:tc>
                  <a:txBody>
                    <a:bodyPr/>
                    <a:lstStyle/>
                    <a:p>
                      <a:endParaRPr kumimoji="1" lang="ja-JP" altLang="en-US" sz="1000">
                        <a:latin typeface="Meiryo UI" panose="020B0604030504040204" pitchFamily="34" charset="-128"/>
                        <a:ea typeface="Meiryo UI" panose="020B0604030504040204" pitchFamily="34" charset="-128"/>
                      </a:endParaRPr>
                    </a:p>
                  </a:txBody>
                  <a:tcPr marL="62201" marR="62201" marT="31101" marB="31101">
                    <a:solidFill>
                      <a:schemeClr val="accent1">
                        <a:lumMod val="60000"/>
                        <a:lumOff val="40000"/>
                      </a:schemeClr>
                    </a:solidFill>
                  </a:tcPr>
                </a:tc>
                <a:tc>
                  <a:txBody>
                    <a:bodyPr/>
                    <a:lstStyle/>
                    <a:p>
                      <a:endParaRPr kumimoji="1" lang="ja-JP" altLang="en-US" sz="1000">
                        <a:latin typeface="Meiryo UI" panose="020B0604030504040204" pitchFamily="34" charset="-128"/>
                        <a:ea typeface="Meiryo UI" panose="020B0604030504040204" pitchFamily="34" charset="-128"/>
                      </a:endParaRPr>
                    </a:p>
                  </a:txBody>
                  <a:tcPr marL="62201" marR="62201" marT="31101" marB="31101">
                    <a:solidFill>
                      <a:schemeClr val="accent1">
                        <a:lumMod val="60000"/>
                        <a:lumOff val="40000"/>
                      </a:schemeClr>
                    </a:solidFill>
                  </a:tcPr>
                </a:tc>
                <a:tc>
                  <a:txBody>
                    <a:bodyPr/>
                    <a:lstStyle/>
                    <a:p>
                      <a:endParaRPr kumimoji="1" lang="ja-JP" altLang="en-US" sz="1000">
                        <a:latin typeface="Meiryo UI" panose="020B0604030504040204" pitchFamily="34" charset="-128"/>
                        <a:ea typeface="Meiryo UI" panose="020B0604030504040204" pitchFamily="34" charset="-128"/>
                      </a:endParaRPr>
                    </a:p>
                  </a:txBody>
                  <a:tcPr marL="62201" marR="62201" marT="31101" marB="31101">
                    <a:solidFill>
                      <a:schemeClr val="accent1">
                        <a:lumMod val="60000"/>
                        <a:lumOff val="40000"/>
                      </a:schemeClr>
                    </a:solidFill>
                  </a:tcPr>
                </a:tc>
                <a:tc>
                  <a:txBody>
                    <a:bodyPr/>
                    <a:lstStyle/>
                    <a:p>
                      <a:endParaRPr kumimoji="1" lang="ja-JP" altLang="en-US" sz="1000">
                        <a:latin typeface="Meiryo UI" panose="020B0604030504040204" pitchFamily="34" charset="-128"/>
                        <a:ea typeface="Meiryo UI" panose="020B0604030504040204" pitchFamily="34" charset="-128"/>
                      </a:endParaRPr>
                    </a:p>
                  </a:txBody>
                  <a:tcPr marL="62201" marR="62201" marT="31101" marB="31101">
                    <a:solidFill>
                      <a:schemeClr val="accent1">
                        <a:lumMod val="60000"/>
                        <a:lumOff val="40000"/>
                      </a:schemeClr>
                    </a:solidFill>
                  </a:tcPr>
                </a:tc>
                <a:tc>
                  <a:txBody>
                    <a:bodyPr/>
                    <a:lstStyle/>
                    <a:p>
                      <a:endParaRPr kumimoji="1" lang="ja-JP" altLang="en-US" sz="1000">
                        <a:latin typeface="Meiryo UI" panose="020B0604030504040204" pitchFamily="34" charset="-128"/>
                        <a:ea typeface="Meiryo UI" panose="020B0604030504040204" pitchFamily="34" charset="-128"/>
                      </a:endParaRPr>
                    </a:p>
                  </a:txBody>
                  <a:tcPr marL="62201" marR="62201" marT="31101" marB="31101"/>
                </a:tc>
                <a:tc>
                  <a:txBody>
                    <a:bodyPr/>
                    <a:lstStyle/>
                    <a:p>
                      <a:endParaRPr kumimoji="1" lang="ja-JP" altLang="en-US" sz="1000">
                        <a:latin typeface="Meiryo UI" panose="020B0604030504040204" pitchFamily="34" charset="-128"/>
                        <a:ea typeface="Meiryo UI" panose="020B0604030504040204" pitchFamily="34" charset="-128"/>
                      </a:endParaRPr>
                    </a:p>
                  </a:txBody>
                  <a:tcPr marL="62201" marR="62201" marT="31101" marB="31101"/>
                </a:tc>
                <a:tc>
                  <a:txBody>
                    <a:bodyPr/>
                    <a:lstStyle/>
                    <a:p>
                      <a:endParaRPr kumimoji="1" lang="ja-JP" altLang="en-US" sz="1000">
                        <a:latin typeface="Meiryo UI" panose="020B0604030504040204" pitchFamily="34" charset="-128"/>
                        <a:ea typeface="Meiryo UI" panose="020B0604030504040204" pitchFamily="34" charset="-128"/>
                      </a:endParaRPr>
                    </a:p>
                  </a:txBody>
                  <a:tcPr marL="62201" marR="62201" marT="31101" marB="31101"/>
                </a:tc>
                <a:tc>
                  <a:txBody>
                    <a:bodyPr/>
                    <a:lstStyle/>
                    <a:p>
                      <a:endParaRPr kumimoji="1" lang="ja-JP" altLang="en-US" sz="1000">
                        <a:latin typeface="Meiryo UI" panose="020B0604030504040204" pitchFamily="34" charset="-128"/>
                        <a:ea typeface="Meiryo UI" panose="020B0604030504040204" pitchFamily="34" charset="-128"/>
                      </a:endParaRPr>
                    </a:p>
                  </a:txBody>
                  <a:tcPr marL="62201" marR="62201" marT="31101" marB="31101"/>
                </a:tc>
                <a:tc>
                  <a:txBody>
                    <a:bodyPr/>
                    <a:lstStyle/>
                    <a:p>
                      <a:endParaRPr kumimoji="1" lang="ja-JP" altLang="en-US" sz="1000">
                        <a:latin typeface="Meiryo UI" panose="020B0604030504040204" pitchFamily="34" charset="-128"/>
                        <a:ea typeface="Meiryo UI" panose="020B0604030504040204" pitchFamily="34" charset="-128"/>
                      </a:endParaRPr>
                    </a:p>
                  </a:txBody>
                  <a:tcPr marL="62201" marR="62201" marT="31101" marB="31101"/>
                </a:tc>
                <a:tc>
                  <a:txBody>
                    <a:bodyPr/>
                    <a:lstStyle/>
                    <a:p>
                      <a:endParaRPr kumimoji="1" lang="ja-JP" altLang="en-US" sz="1000">
                        <a:latin typeface="Meiryo UI" panose="020B0604030504040204" pitchFamily="34" charset="-128"/>
                        <a:ea typeface="Meiryo UI" panose="020B0604030504040204" pitchFamily="34" charset="-128"/>
                      </a:endParaRPr>
                    </a:p>
                  </a:txBody>
                  <a:tcPr marL="62201" marR="62201" marT="31101" marB="31101"/>
                </a:tc>
                <a:tc>
                  <a:txBody>
                    <a:bodyPr/>
                    <a:lstStyle/>
                    <a:p>
                      <a:endParaRPr kumimoji="1" lang="ja-JP" altLang="en-US" sz="1000">
                        <a:latin typeface="Meiryo UI" panose="020B0604030504040204" pitchFamily="34" charset="-128"/>
                        <a:ea typeface="Meiryo UI" panose="020B0604030504040204" pitchFamily="34" charset="-128"/>
                      </a:endParaRPr>
                    </a:p>
                  </a:txBody>
                  <a:tcPr marL="62201" marR="62201" marT="31101" marB="31101"/>
                </a:tc>
                <a:tc>
                  <a:txBody>
                    <a:bodyPr/>
                    <a:lstStyle/>
                    <a:p>
                      <a:endParaRPr kumimoji="1" lang="ja-JP" altLang="en-US" sz="1000">
                        <a:latin typeface="Meiryo UI" panose="020B0604030504040204" pitchFamily="34" charset="-128"/>
                        <a:ea typeface="Meiryo UI" panose="020B0604030504040204" pitchFamily="34" charset="-128"/>
                      </a:endParaRPr>
                    </a:p>
                  </a:txBody>
                  <a:tcPr marL="62201" marR="62201" marT="31101" marB="31101"/>
                </a:tc>
                <a:tc>
                  <a:txBody>
                    <a:bodyPr/>
                    <a:lstStyle/>
                    <a:p>
                      <a:endParaRPr kumimoji="1" lang="ja-JP" altLang="en-US" sz="1000">
                        <a:latin typeface="Meiryo UI" panose="020B0604030504040204" pitchFamily="34" charset="-128"/>
                        <a:ea typeface="Meiryo UI" panose="020B0604030504040204" pitchFamily="34" charset="-128"/>
                      </a:endParaRPr>
                    </a:p>
                  </a:txBody>
                  <a:tcPr marL="62201" marR="62201" marT="31101" marB="31101"/>
                </a:tc>
                <a:tc>
                  <a:txBody>
                    <a:bodyPr/>
                    <a:lstStyle/>
                    <a:p>
                      <a:endParaRPr kumimoji="1" lang="ja-JP" altLang="en-US" sz="1000">
                        <a:latin typeface="Meiryo UI" panose="020B0604030504040204" pitchFamily="34" charset="-128"/>
                        <a:ea typeface="Meiryo UI" panose="020B0604030504040204" pitchFamily="34" charset="-128"/>
                      </a:endParaRPr>
                    </a:p>
                  </a:txBody>
                  <a:tcPr marL="62201" marR="62201" marT="31101" marB="31101"/>
                </a:tc>
                <a:extLst>
                  <a:ext uri="{0D108BD9-81ED-4DB2-BD59-A6C34878D82A}">
                    <a16:rowId xmlns:a16="http://schemas.microsoft.com/office/drawing/2014/main" val="2041903447"/>
                  </a:ext>
                </a:extLst>
              </a:tr>
              <a:tr h="218076">
                <a:tc>
                  <a:txBody>
                    <a:bodyPr/>
                    <a:lstStyle/>
                    <a:p>
                      <a:pPr marL="162900" indent="-162900">
                        <a:buFont typeface="Wingdings" pitchFamily="2" charset="2"/>
                        <a:buChar char="ü"/>
                      </a:pPr>
                      <a:r>
                        <a:rPr kumimoji="1" lang="en-US" altLang="ja-JP" sz="800" dirty="0" err="1">
                          <a:latin typeface="Meiryo UI" panose="020B0604030504040204" pitchFamily="34" charset="-128"/>
                          <a:ea typeface="Meiryo UI" panose="020B0604030504040204" pitchFamily="34" charset="-128"/>
                        </a:rPr>
                        <a:t>kintone</a:t>
                      </a:r>
                      <a:r>
                        <a:rPr kumimoji="1" lang="ja-JP" altLang="en-US" sz="800">
                          <a:latin typeface="Meiryo UI" panose="020B0604030504040204" pitchFamily="34" charset="-128"/>
                          <a:ea typeface="Meiryo UI" panose="020B0604030504040204" pitchFamily="34" charset="-128"/>
                        </a:rPr>
                        <a:t>アプリ開発</a:t>
                      </a:r>
                    </a:p>
                  </a:txBody>
                  <a:tcPr marL="62201" marR="62201" marT="31101" marB="31101" anchor="ctr"/>
                </a:tc>
                <a:tc>
                  <a:txBody>
                    <a:bodyPr/>
                    <a:lstStyle/>
                    <a:p>
                      <a:pPr algn="ctr"/>
                      <a:endParaRPr kumimoji="1" lang="ja-JP" altLang="en-US" sz="1000">
                        <a:latin typeface="Meiryo UI" panose="020B0604030504040204" pitchFamily="34" charset="-128"/>
                        <a:ea typeface="Meiryo UI" panose="020B0604030504040204" pitchFamily="34" charset="-128"/>
                      </a:endParaRPr>
                    </a:p>
                  </a:txBody>
                  <a:tcPr marL="62201" marR="62201" marT="31101" marB="31101"/>
                </a:tc>
                <a:tc>
                  <a:txBody>
                    <a:bodyPr/>
                    <a:lstStyle/>
                    <a:p>
                      <a:pPr marL="0" marR="0" lvl="0" indent="0" algn="ctr" defTabSz="1043056"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srgbClr val="000000"/>
                        </a:solidFill>
                        <a:effectLst/>
                        <a:uLnTx/>
                        <a:uFillTx/>
                        <a:latin typeface="Meiryo UI" panose="020B0604030504040204" pitchFamily="34" charset="-128"/>
                        <a:ea typeface="Meiryo UI" panose="020B0604030504040204" pitchFamily="34" charset="-128"/>
                        <a:cs typeface="+mn-cs"/>
                      </a:endParaRPr>
                    </a:p>
                  </a:txBody>
                  <a:tcPr marL="62201" marR="62201" marT="31101" marB="31101"/>
                </a:tc>
                <a:tc>
                  <a:txBody>
                    <a:bodyPr/>
                    <a:lstStyle/>
                    <a:p>
                      <a:pPr algn="ctr"/>
                      <a:endParaRPr kumimoji="1" lang="ja-JP" altLang="en-US" sz="1000">
                        <a:latin typeface="Meiryo UI" panose="020B0604030504040204" pitchFamily="34" charset="-128"/>
                        <a:ea typeface="Meiryo UI" panose="020B0604030504040204" pitchFamily="34" charset="-128"/>
                      </a:endParaRPr>
                    </a:p>
                  </a:txBody>
                  <a:tcPr marL="62201" marR="62201" marT="31101" marB="31101">
                    <a:solidFill>
                      <a:schemeClr val="accent1">
                        <a:lumMod val="20000"/>
                        <a:lumOff val="80000"/>
                      </a:schemeClr>
                    </a:solidFill>
                  </a:tcPr>
                </a:tc>
                <a:tc>
                  <a:txBody>
                    <a:bodyPr/>
                    <a:lstStyle/>
                    <a:p>
                      <a:pPr algn="ctr"/>
                      <a:endParaRPr kumimoji="1" lang="ja-JP" altLang="en-US" sz="1000">
                        <a:latin typeface="Meiryo UI" panose="020B0604030504040204" pitchFamily="34" charset="-128"/>
                        <a:ea typeface="Meiryo UI" panose="020B0604030504040204" pitchFamily="34" charset="-128"/>
                      </a:endParaRPr>
                    </a:p>
                  </a:txBody>
                  <a:tcPr marL="62201" marR="62201" marT="31101" marB="31101">
                    <a:solidFill>
                      <a:schemeClr val="accent1">
                        <a:lumMod val="20000"/>
                        <a:lumOff val="80000"/>
                      </a:schemeClr>
                    </a:solidFill>
                  </a:tcPr>
                </a:tc>
                <a:tc>
                  <a:txBody>
                    <a:bodyPr/>
                    <a:lstStyle/>
                    <a:p>
                      <a:endParaRPr kumimoji="1" lang="ja-JP" altLang="en-US" sz="1000">
                        <a:latin typeface="Meiryo UI" panose="020B0604030504040204" pitchFamily="34" charset="-128"/>
                        <a:ea typeface="Meiryo UI" panose="020B0604030504040204" pitchFamily="34" charset="-128"/>
                      </a:endParaRPr>
                    </a:p>
                  </a:txBody>
                  <a:tcPr marL="62201" marR="62201" marT="31101" marB="31101">
                    <a:solidFill>
                      <a:schemeClr val="accent1">
                        <a:lumMod val="20000"/>
                        <a:lumOff val="80000"/>
                      </a:schemeClr>
                    </a:solidFill>
                  </a:tcPr>
                </a:tc>
                <a:tc>
                  <a:txBody>
                    <a:bodyPr/>
                    <a:lstStyle/>
                    <a:p>
                      <a:endParaRPr kumimoji="1" lang="ja-JP" altLang="en-US" sz="1000">
                        <a:latin typeface="Meiryo UI" panose="020B0604030504040204" pitchFamily="34" charset="-128"/>
                        <a:ea typeface="Meiryo UI" panose="020B0604030504040204" pitchFamily="34" charset="-128"/>
                      </a:endParaRPr>
                    </a:p>
                  </a:txBody>
                  <a:tcPr marL="62201" marR="62201" marT="31101" marB="31101">
                    <a:solidFill>
                      <a:schemeClr val="accent1">
                        <a:lumMod val="20000"/>
                        <a:lumOff val="80000"/>
                      </a:schemeClr>
                    </a:solidFill>
                  </a:tcPr>
                </a:tc>
                <a:tc>
                  <a:txBody>
                    <a:bodyPr/>
                    <a:lstStyle/>
                    <a:p>
                      <a:endParaRPr kumimoji="1" lang="ja-JP" altLang="en-US" sz="1000">
                        <a:latin typeface="Meiryo UI" panose="020B0604030504040204" pitchFamily="34" charset="-128"/>
                        <a:ea typeface="Meiryo UI" panose="020B0604030504040204" pitchFamily="34" charset="-128"/>
                      </a:endParaRPr>
                    </a:p>
                  </a:txBody>
                  <a:tcPr marL="62201" marR="62201" marT="31101" marB="31101"/>
                </a:tc>
                <a:tc>
                  <a:txBody>
                    <a:bodyPr/>
                    <a:lstStyle/>
                    <a:p>
                      <a:endParaRPr kumimoji="1" lang="ja-JP" altLang="en-US" sz="1000">
                        <a:latin typeface="Meiryo UI" panose="020B0604030504040204" pitchFamily="34" charset="-128"/>
                        <a:ea typeface="Meiryo UI" panose="020B0604030504040204" pitchFamily="34" charset="-128"/>
                      </a:endParaRPr>
                    </a:p>
                  </a:txBody>
                  <a:tcPr marL="62201" marR="62201" marT="31101" marB="31101"/>
                </a:tc>
                <a:tc>
                  <a:txBody>
                    <a:bodyPr/>
                    <a:lstStyle/>
                    <a:p>
                      <a:endParaRPr kumimoji="1" lang="ja-JP" altLang="en-US" sz="1000">
                        <a:latin typeface="Meiryo UI" panose="020B0604030504040204" pitchFamily="34" charset="-128"/>
                        <a:ea typeface="Meiryo UI" panose="020B0604030504040204" pitchFamily="34" charset="-128"/>
                      </a:endParaRPr>
                    </a:p>
                  </a:txBody>
                  <a:tcPr marL="62201" marR="62201" marT="31101" marB="31101"/>
                </a:tc>
                <a:tc>
                  <a:txBody>
                    <a:bodyPr/>
                    <a:lstStyle/>
                    <a:p>
                      <a:endParaRPr kumimoji="1" lang="ja-JP" altLang="en-US" sz="1000">
                        <a:latin typeface="Meiryo UI" panose="020B0604030504040204" pitchFamily="34" charset="-128"/>
                        <a:ea typeface="Meiryo UI" panose="020B0604030504040204" pitchFamily="34" charset="-128"/>
                      </a:endParaRPr>
                    </a:p>
                  </a:txBody>
                  <a:tcPr marL="62201" marR="62201" marT="31101" marB="31101"/>
                </a:tc>
                <a:tc>
                  <a:txBody>
                    <a:bodyPr/>
                    <a:lstStyle/>
                    <a:p>
                      <a:endParaRPr kumimoji="1" lang="ja-JP" altLang="en-US" sz="1000">
                        <a:latin typeface="Meiryo UI" panose="020B0604030504040204" pitchFamily="34" charset="-128"/>
                        <a:ea typeface="Meiryo UI" panose="020B0604030504040204" pitchFamily="34" charset="-128"/>
                      </a:endParaRPr>
                    </a:p>
                  </a:txBody>
                  <a:tcPr marL="62201" marR="62201" marT="31101" marB="31101"/>
                </a:tc>
                <a:tc>
                  <a:txBody>
                    <a:bodyPr/>
                    <a:lstStyle/>
                    <a:p>
                      <a:endParaRPr kumimoji="1" lang="ja-JP" altLang="en-US" sz="1000">
                        <a:latin typeface="Meiryo UI" panose="020B0604030504040204" pitchFamily="34" charset="-128"/>
                        <a:ea typeface="Meiryo UI" panose="020B0604030504040204" pitchFamily="34" charset="-128"/>
                      </a:endParaRPr>
                    </a:p>
                  </a:txBody>
                  <a:tcPr marL="62201" marR="62201" marT="31101" marB="31101"/>
                </a:tc>
                <a:tc>
                  <a:txBody>
                    <a:bodyPr/>
                    <a:lstStyle/>
                    <a:p>
                      <a:endParaRPr kumimoji="1" lang="ja-JP" altLang="en-US" sz="1000">
                        <a:latin typeface="Meiryo UI" panose="020B0604030504040204" pitchFamily="34" charset="-128"/>
                        <a:ea typeface="Meiryo UI" panose="020B0604030504040204" pitchFamily="34" charset="-128"/>
                      </a:endParaRPr>
                    </a:p>
                  </a:txBody>
                  <a:tcPr marL="62201" marR="62201" marT="31101" marB="31101"/>
                </a:tc>
                <a:tc>
                  <a:txBody>
                    <a:bodyPr/>
                    <a:lstStyle/>
                    <a:p>
                      <a:endParaRPr kumimoji="1" lang="ja-JP" altLang="en-US" sz="1000">
                        <a:latin typeface="Meiryo UI" panose="020B0604030504040204" pitchFamily="34" charset="-128"/>
                        <a:ea typeface="Meiryo UI" panose="020B0604030504040204" pitchFamily="34" charset="-128"/>
                      </a:endParaRPr>
                    </a:p>
                  </a:txBody>
                  <a:tcPr marL="62201" marR="62201" marT="31101" marB="31101"/>
                </a:tc>
                <a:tc>
                  <a:txBody>
                    <a:bodyPr/>
                    <a:lstStyle/>
                    <a:p>
                      <a:endParaRPr kumimoji="1" lang="ja-JP" altLang="en-US" sz="1000">
                        <a:latin typeface="Meiryo UI" panose="020B0604030504040204" pitchFamily="34" charset="-128"/>
                        <a:ea typeface="Meiryo UI" panose="020B0604030504040204" pitchFamily="34" charset="-128"/>
                      </a:endParaRPr>
                    </a:p>
                  </a:txBody>
                  <a:tcPr marL="62201" marR="62201" marT="31101" marB="31101"/>
                </a:tc>
                <a:tc>
                  <a:txBody>
                    <a:bodyPr/>
                    <a:lstStyle/>
                    <a:p>
                      <a:endParaRPr kumimoji="1" lang="ja-JP" altLang="en-US" sz="1000">
                        <a:latin typeface="Meiryo UI" panose="020B0604030504040204" pitchFamily="34" charset="-128"/>
                        <a:ea typeface="Meiryo UI" panose="020B0604030504040204" pitchFamily="34" charset="-128"/>
                      </a:endParaRPr>
                    </a:p>
                  </a:txBody>
                  <a:tcPr marL="62201" marR="62201" marT="31101" marB="31101"/>
                </a:tc>
                <a:tc>
                  <a:txBody>
                    <a:bodyPr/>
                    <a:lstStyle/>
                    <a:p>
                      <a:endParaRPr kumimoji="1" lang="ja-JP" altLang="en-US" sz="1000">
                        <a:latin typeface="Meiryo UI" panose="020B0604030504040204" pitchFamily="34" charset="-128"/>
                        <a:ea typeface="Meiryo UI" panose="020B0604030504040204" pitchFamily="34" charset="-128"/>
                      </a:endParaRPr>
                    </a:p>
                  </a:txBody>
                  <a:tcPr marL="62201" marR="62201" marT="31101" marB="31101"/>
                </a:tc>
                <a:tc>
                  <a:txBody>
                    <a:bodyPr/>
                    <a:lstStyle/>
                    <a:p>
                      <a:endParaRPr kumimoji="1" lang="ja-JP" altLang="en-US" sz="1000">
                        <a:latin typeface="Meiryo UI" panose="020B0604030504040204" pitchFamily="34" charset="-128"/>
                        <a:ea typeface="Meiryo UI" panose="020B0604030504040204" pitchFamily="34" charset="-128"/>
                      </a:endParaRPr>
                    </a:p>
                  </a:txBody>
                  <a:tcPr marL="62201" marR="62201" marT="31101" marB="31101"/>
                </a:tc>
                <a:extLst>
                  <a:ext uri="{0D108BD9-81ED-4DB2-BD59-A6C34878D82A}">
                    <a16:rowId xmlns:a16="http://schemas.microsoft.com/office/drawing/2014/main" val="200319103"/>
                  </a:ext>
                </a:extLst>
              </a:tr>
              <a:tr h="218076">
                <a:tc>
                  <a:txBody>
                    <a:bodyPr/>
                    <a:lstStyle/>
                    <a:p>
                      <a:pPr marL="162900" indent="-162900">
                        <a:buFont typeface="Wingdings" pitchFamily="2" charset="2"/>
                        <a:buChar char="ü"/>
                      </a:pPr>
                      <a:r>
                        <a:rPr kumimoji="1" lang="ja-JP" altLang="en-US" sz="800">
                          <a:latin typeface="Meiryo UI" panose="020B0604030504040204" pitchFamily="34" charset="-128"/>
                          <a:ea typeface="Meiryo UI" panose="020B0604030504040204" pitchFamily="34" charset="-128"/>
                        </a:rPr>
                        <a:t>機能拡張の実装</a:t>
                      </a:r>
                    </a:p>
                  </a:txBody>
                  <a:tcPr marL="62201" marR="62201" marT="31101" marB="31101" anchor="ctr"/>
                </a:tc>
                <a:tc>
                  <a:txBody>
                    <a:bodyPr/>
                    <a:lstStyle/>
                    <a:p>
                      <a:pPr algn="ctr"/>
                      <a:endParaRPr kumimoji="1" lang="ja-JP" altLang="en-US" sz="1000">
                        <a:latin typeface="Meiryo UI" panose="020B0604030504040204" pitchFamily="34" charset="-128"/>
                        <a:ea typeface="Meiryo UI" panose="020B0604030504040204" pitchFamily="34" charset="-128"/>
                      </a:endParaRPr>
                    </a:p>
                  </a:txBody>
                  <a:tcPr marL="62201" marR="62201" marT="31101" marB="31101"/>
                </a:tc>
                <a:tc>
                  <a:txBody>
                    <a:bodyPr/>
                    <a:lstStyle/>
                    <a:p>
                      <a:pPr marL="0" marR="0" lvl="0" indent="0" algn="ctr" defTabSz="1043056"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srgbClr val="000000"/>
                        </a:solidFill>
                        <a:effectLst/>
                        <a:uLnTx/>
                        <a:uFillTx/>
                        <a:latin typeface="Meiryo UI" panose="020B0604030504040204" pitchFamily="34" charset="-128"/>
                        <a:ea typeface="Meiryo UI" panose="020B0604030504040204" pitchFamily="34" charset="-128"/>
                        <a:cs typeface="+mn-cs"/>
                      </a:endParaRPr>
                    </a:p>
                  </a:txBody>
                  <a:tcPr marL="62201" marR="62201" marT="31101" marB="31101"/>
                </a:tc>
                <a:tc>
                  <a:txBody>
                    <a:bodyPr/>
                    <a:lstStyle/>
                    <a:p>
                      <a:pPr algn="ctr"/>
                      <a:endParaRPr kumimoji="1" lang="ja-JP" altLang="en-US" sz="1000">
                        <a:latin typeface="Meiryo UI" panose="020B0604030504040204" pitchFamily="34" charset="-128"/>
                        <a:ea typeface="Meiryo UI" panose="020B0604030504040204" pitchFamily="34" charset="-128"/>
                      </a:endParaRPr>
                    </a:p>
                  </a:txBody>
                  <a:tcPr marL="62201" marR="62201" marT="31101" marB="31101">
                    <a:solidFill>
                      <a:schemeClr val="accent1">
                        <a:lumMod val="20000"/>
                        <a:lumOff val="80000"/>
                      </a:schemeClr>
                    </a:solidFill>
                  </a:tcPr>
                </a:tc>
                <a:tc>
                  <a:txBody>
                    <a:bodyPr/>
                    <a:lstStyle/>
                    <a:p>
                      <a:pPr algn="ctr"/>
                      <a:endParaRPr kumimoji="1" lang="ja-JP" altLang="en-US" sz="1000">
                        <a:latin typeface="Meiryo UI" panose="020B0604030504040204" pitchFamily="34" charset="-128"/>
                        <a:ea typeface="Meiryo UI" panose="020B0604030504040204" pitchFamily="34" charset="-128"/>
                      </a:endParaRPr>
                    </a:p>
                  </a:txBody>
                  <a:tcPr marL="62201" marR="62201" marT="31101" marB="31101">
                    <a:solidFill>
                      <a:schemeClr val="accent1">
                        <a:lumMod val="20000"/>
                        <a:lumOff val="80000"/>
                      </a:schemeClr>
                    </a:solidFill>
                  </a:tcPr>
                </a:tc>
                <a:tc>
                  <a:txBody>
                    <a:bodyPr/>
                    <a:lstStyle/>
                    <a:p>
                      <a:endParaRPr kumimoji="1" lang="ja-JP" altLang="en-US" sz="1000">
                        <a:latin typeface="Meiryo UI" panose="020B0604030504040204" pitchFamily="34" charset="-128"/>
                        <a:ea typeface="Meiryo UI" panose="020B0604030504040204" pitchFamily="34" charset="-128"/>
                      </a:endParaRPr>
                    </a:p>
                  </a:txBody>
                  <a:tcPr marL="62201" marR="62201" marT="31101" marB="31101">
                    <a:solidFill>
                      <a:schemeClr val="accent1">
                        <a:lumMod val="20000"/>
                        <a:lumOff val="80000"/>
                      </a:schemeClr>
                    </a:solidFill>
                  </a:tcPr>
                </a:tc>
                <a:tc>
                  <a:txBody>
                    <a:bodyPr/>
                    <a:lstStyle/>
                    <a:p>
                      <a:endParaRPr kumimoji="1" lang="ja-JP" altLang="en-US" sz="1000">
                        <a:latin typeface="Meiryo UI" panose="020B0604030504040204" pitchFamily="34" charset="-128"/>
                        <a:ea typeface="Meiryo UI" panose="020B0604030504040204" pitchFamily="34" charset="-128"/>
                      </a:endParaRPr>
                    </a:p>
                  </a:txBody>
                  <a:tcPr marL="62201" marR="62201" marT="31101" marB="31101">
                    <a:solidFill>
                      <a:schemeClr val="accent1">
                        <a:lumMod val="20000"/>
                        <a:lumOff val="80000"/>
                      </a:schemeClr>
                    </a:solidFill>
                  </a:tcPr>
                </a:tc>
                <a:tc>
                  <a:txBody>
                    <a:bodyPr/>
                    <a:lstStyle/>
                    <a:p>
                      <a:endParaRPr kumimoji="1" lang="ja-JP" altLang="en-US" sz="1000">
                        <a:latin typeface="Meiryo UI" panose="020B0604030504040204" pitchFamily="34" charset="-128"/>
                        <a:ea typeface="Meiryo UI" panose="020B0604030504040204" pitchFamily="34" charset="-128"/>
                      </a:endParaRPr>
                    </a:p>
                  </a:txBody>
                  <a:tcPr marL="62201" marR="62201" marT="31101" marB="31101">
                    <a:solidFill>
                      <a:schemeClr val="accent1">
                        <a:lumMod val="20000"/>
                        <a:lumOff val="80000"/>
                      </a:schemeClr>
                    </a:solidFill>
                  </a:tcPr>
                </a:tc>
                <a:tc>
                  <a:txBody>
                    <a:bodyPr/>
                    <a:lstStyle/>
                    <a:p>
                      <a:endParaRPr kumimoji="1" lang="ja-JP" altLang="en-US" sz="1000">
                        <a:latin typeface="Meiryo UI" panose="020B0604030504040204" pitchFamily="34" charset="-128"/>
                        <a:ea typeface="Meiryo UI" panose="020B0604030504040204" pitchFamily="34" charset="-128"/>
                      </a:endParaRPr>
                    </a:p>
                  </a:txBody>
                  <a:tcPr marL="62201" marR="62201" marT="31101" marB="31101">
                    <a:solidFill>
                      <a:schemeClr val="accent1">
                        <a:lumMod val="20000"/>
                        <a:lumOff val="80000"/>
                      </a:schemeClr>
                    </a:solidFill>
                  </a:tcPr>
                </a:tc>
                <a:tc>
                  <a:txBody>
                    <a:bodyPr/>
                    <a:lstStyle/>
                    <a:p>
                      <a:endParaRPr kumimoji="1" lang="ja-JP" altLang="en-US" sz="1000">
                        <a:latin typeface="Meiryo UI" panose="020B0604030504040204" pitchFamily="34" charset="-128"/>
                        <a:ea typeface="Meiryo UI" panose="020B0604030504040204" pitchFamily="34" charset="-128"/>
                      </a:endParaRPr>
                    </a:p>
                  </a:txBody>
                  <a:tcPr marL="62201" marR="62201" marT="31101" marB="31101"/>
                </a:tc>
                <a:tc>
                  <a:txBody>
                    <a:bodyPr/>
                    <a:lstStyle/>
                    <a:p>
                      <a:endParaRPr kumimoji="1" lang="ja-JP" altLang="en-US" sz="1000">
                        <a:latin typeface="Meiryo UI" panose="020B0604030504040204" pitchFamily="34" charset="-128"/>
                        <a:ea typeface="Meiryo UI" panose="020B0604030504040204" pitchFamily="34" charset="-128"/>
                      </a:endParaRPr>
                    </a:p>
                  </a:txBody>
                  <a:tcPr marL="62201" marR="62201" marT="31101" marB="31101"/>
                </a:tc>
                <a:tc>
                  <a:txBody>
                    <a:bodyPr/>
                    <a:lstStyle/>
                    <a:p>
                      <a:endParaRPr kumimoji="1" lang="ja-JP" altLang="en-US" sz="1000">
                        <a:latin typeface="Meiryo UI" panose="020B0604030504040204" pitchFamily="34" charset="-128"/>
                        <a:ea typeface="Meiryo UI" panose="020B0604030504040204" pitchFamily="34" charset="-128"/>
                      </a:endParaRPr>
                    </a:p>
                  </a:txBody>
                  <a:tcPr marL="62201" marR="62201" marT="31101" marB="31101"/>
                </a:tc>
                <a:tc>
                  <a:txBody>
                    <a:bodyPr/>
                    <a:lstStyle/>
                    <a:p>
                      <a:endParaRPr kumimoji="1" lang="ja-JP" altLang="en-US" sz="1000">
                        <a:latin typeface="Meiryo UI" panose="020B0604030504040204" pitchFamily="34" charset="-128"/>
                        <a:ea typeface="Meiryo UI" panose="020B0604030504040204" pitchFamily="34" charset="-128"/>
                      </a:endParaRPr>
                    </a:p>
                  </a:txBody>
                  <a:tcPr marL="62201" marR="62201" marT="31101" marB="31101"/>
                </a:tc>
                <a:tc>
                  <a:txBody>
                    <a:bodyPr/>
                    <a:lstStyle/>
                    <a:p>
                      <a:endParaRPr kumimoji="1" lang="ja-JP" altLang="en-US" sz="1000">
                        <a:latin typeface="Meiryo UI" panose="020B0604030504040204" pitchFamily="34" charset="-128"/>
                        <a:ea typeface="Meiryo UI" panose="020B0604030504040204" pitchFamily="34" charset="-128"/>
                      </a:endParaRPr>
                    </a:p>
                  </a:txBody>
                  <a:tcPr marL="62201" marR="62201" marT="31101" marB="31101"/>
                </a:tc>
                <a:tc>
                  <a:txBody>
                    <a:bodyPr/>
                    <a:lstStyle/>
                    <a:p>
                      <a:endParaRPr kumimoji="1" lang="ja-JP" altLang="en-US" sz="1000">
                        <a:latin typeface="Meiryo UI" panose="020B0604030504040204" pitchFamily="34" charset="-128"/>
                        <a:ea typeface="Meiryo UI" panose="020B0604030504040204" pitchFamily="34" charset="-128"/>
                      </a:endParaRPr>
                    </a:p>
                  </a:txBody>
                  <a:tcPr marL="62201" marR="62201" marT="31101" marB="31101"/>
                </a:tc>
                <a:tc>
                  <a:txBody>
                    <a:bodyPr/>
                    <a:lstStyle/>
                    <a:p>
                      <a:endParaRPr kumimoji="1" lang="ja-JP" altLang="en-US" sz="1000">
                        <a:latin typeface="Meiryo UI" panose="020B0604030504040204" pitchFamily="34" charset="-128"/>
                        <a:ea typeface="Meiryo UI" panose="020B0604030504040204" pitchFamily="34" charset="-128"/>
                      </a:endParaRPr>
                    </a:p>
                  </a:txBody>
                  <a:tcPr marL="62201" marR="62201" marT="31101" marB="31101"/>
                </a:tc>
                <a:tc>
                  <a:txBody>
                    <a:bodyPr/>
                    <a:lstStyle/>
                    <a:p>
                      <a:endParaRPr kumimoji="1" lang="ja-JP" altLang="en-US" sz="1000">
                        <a:latin typeface="Meiryo UI" panose="020B0604030504040204" pitchFamily="34" charset="-128"/>
                        <a:ea typeface="Meiryo UI" panose="020B0604030504040204" pitchFamily="34" charset="-128"/>
                      </a:endParaRPr>
                    </a:p>
                  </a:txBody>
                  <a:tcPr marL="62201" marR="62201" marT="31101" marB="31101"/>
                </a:tc>
                <a:tc>
                  <a:txBody>
                    <a:bodyPr/>
                    <a:lstStyle/>
                    <a:p>
                      <a:endParaRPr kumimoji="1" lang="ja-JP" altLang="en-US" sz="1000">
                        <a:latin typeface="Meiryo UI" panose="020B0604030504040204" pitchFamily="34" charset="-128"/>
                        <a:ea typeface="Meiryo UI" panose="020B0604030504040204" pitchFamily="34" charset="-128"/>
                      </a:endParaRPr>
                    </a:p>
                  </a:txBody>
                  <a:tcPr marL="62201" marR="62201" marT="31101" marB="31101"/>
                </a:tc>
                <a:tc>
                  <a:txBody>
                    <a:bodyPr/>
                    <a:lstStyle/>
                    <a:p>
                      <a:endParaRPr kumimoji="1" lang="ja-JP" altLang="en-US" sz="1000">
                        <a:latin typeface="Meiryo UI" panose="020B0604030504040204" pitchFamily="34" charset="-128"/>
                        <a:ea typeface="Meiryo UI" panose="020B0604030504040204" pitchFamily="34" charset="-128"/>
                      </a:endParaRPr>
                    </a:p>
                  </a:txBody>
                  <a:tcPr marL="62201" marR="62201" marT="31101" marB="31101"/>
                </a:tc>
                <a:extLst>
                  <a:ext uri="{0D108BD9-81ED-4DB2-BD59-A6C34878D82A}">
                    <a16:rowId xmlns:a16="http://schemas.microsoft.com/office/drawing/2014/main" val="3293398181"/>
                  </a:ext>
                </a:extLst>
              </a:tr>
              <a:tr h="218076">
                <a:tc>
                  <a:txBody>
                    <a:bodyPr/>
                    <a:lstStyle/>
                    <a:p>
                      <a:pPr marL="141750" indent="-141750">
                        <a:buFont typeface="Wingdings" pitchFamily="2" charset="2"/>
                        <a:buChar char="n"/>
                      </a:pPr>
                      <a:r>
                        <a:rPr kumimoji="1" lang="ja-JP" altLang="en-US" sz="1000">
                          <a:latin typeface="Meiryo UI" panose="020B0604030504040204" pitchFamily="34" charset="-128"/>
                          <a:ea typeface="Meiryo UI" panose="020B0604030504040204" pitchFamily="34" charset="-128"/>
                        </a:rPr>
                        <a:t>テスト</a:t>
                      </a:r>
                    </a:p>
                  </a:txBody>
                  <a:tcPr marL="62201" marR="62201" marT="31101" marB="31101" anchor="ctr"/>
                </a:tc>
                <a:tc>
                  <a:txBody>
                    <a:bodyPr/>
                    <a:lstStyle/>
                    <a:p>
                      <a:pPr algn="ctr"/>
                      <a:endParaRPr kumimoji="1" lang="ja-JP" altLang="en-US" sz="1000">
                        <a:solidFill>
                          <a:schemeClr val="tx1">
                            <a:lumMod val="50000"/>
                            <a:lumOff val="50000"/>
                          </a:schemeClr>
                        </a:solidFill>
                        <a:latin typeface="Meiryo UI" panose="020B0604030504040204" pitchFamily="34" charset="-128"/>
                        <a:ea typeface="Meiryo UI" panose="020B0604030504040204" pitchFamily="34" charset="-128"/>
                      </a:endParaRPr>
                    </a:p>
                  </a:txBody>
                  <a:tcPr marL="62201" marR="62201" marT="31101" marB="31101"/>
                </a:tc>
                <a:tc>
                  <a:txBody>
                    <a:bodyPr/>
                    <a:lstStyle/>
                    <a:p>
                      <a:pPr marL="0" marR="0" lvl="0" indent="0" algn="ctr" defTabSz="1043056"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schemeClr val="tx1">
                            <a:lumMod val="50000"/>
                            <a:lumOff val="50000"/>
                          </a:schemeClr>
                        </a:solidFill>
                        <a:effectLst/>
                        <a:uLnTx/>
                        <a:uFillTx/>
                        <a:latin typeface="Meiryo UI" panose="020B0604030504040204" pitchFamily="34" charset="-128"/>
                        <a:ea typeface="Meiryo UI" panose="020B0604030504040204" pitchFamily="34" charset="-128"/>
                        <a:cs typeface="+mn-cs"/>
                      </a:endParaRPr>
                    </a:p>
                  </a:txBody>
                  <a:tcPr marL="62201" marR="62201" marT="31101" marB="31101"/>
                </a:tc>
                <a:tc>
                  <a:txBody>
                    <a:bodyPr/>
                    <a:lstStyle/>
                    <a:p>
                      <a:pPr algn="ctr"/>
                      <a:endParaRPr kumimoji="1" lang="ja-JP" altLang="en-US" sz="1000">
                        <a:solidFill>
                          <a:schemeClr val="tx1">
                            <a:lumMod val="50000"/>
                            <a:lumOff val="50000"/>
                          </a:schemeClr>
                        </a:solidFill>
                        <a:latin typeface="Meiryo UI" panose="020B0604030504040204" pitchFamily="34" charset="-128"/>
                        <a:ea typeface="Meiryo UI" panose="020B0604030504040204" pitchFamily="34" charset="-128"/>
                      </a:endParaRPr>
                    </a:p>
                  </a:txBody>
                  <a:tcPr marL="62201" marR="62201" marT="31101" marB="31101"/>
                </a:tc>
                <a:tc>
                  <a:txBody>
                    <a:bodyPr/>
                    <a:lstStyle/>
                    <a:p>
                      <a:pPr algn="ctr"/>
                      <a:endParaRPr kumimoji="1" lang="ja-JP" altLang="en-US" sz="1000">
                        <a:solidFill>
                          <a:schemeClr val="tx1">
                            <a:lumMod val="50000"/>
                            <a:lumOff val="50000"/>
                          </a:schemeClr>
                        </a:solidFill>
                        <a:latin typeface="Meiryo UI" panose="020B0604030504040204" pitchFamily="34" charset="-128"/>
                        <a:ea typeface="Meiryo UI" panose="020B0604030504040204" pitchFamily="34" charset="-128"/>
                      </a:endParaRPr>
                    </a:p>
                  </a:txBody>
                  <a:tcPr marL="62201" marR="62201" marT="31101" marB="31101"/>
                </a:tc>
                <a:tc>
                  <a:txBody>
                    <a:bodyPr/>
                    <a:lstStyle/>
                    <a:p>
                      <a:endParaRPr kumimoji="1" lang="ja-JP" altLang="en-US" sz="1000">
                        <a:solidFill>
                          <a:schemeClr val="tx1">
                            <a:lumMod val="50000"/>
                            <a:lumOff val="50000"/>
                          </a:schemeClr>
                        </a:solidFill>
                        <a:latin typeface="Meiryo UI" panose="020B0604030504040204" pitchFamily="34" charset="-128"/>
                        <a:ea typeface="Meiryo UI" panose="020B0604030504040204" pitchFamily="34" charset="-128"/>
                      </a:endParaRPr>
                    </a:p>
                  </a:txBody>
                  <a:tcPr marL="62201" marR="62201" marT="31101" marB="31101"/>
                </a:tc>
                <a:tc>
                  <a:txBody>
                    <a:bodyPr/>
                    <a:lstStyle/>
                    <a:p>
                      <a:endParaRPr kumimoji="1" lang="ja-JP" altLang="en-US" sz="1000">
                        <a:solidFill>
                          <a:schemeClr val="tx1">
                            <a:lumMod val="50000"/>
                            <a:lumOff val="50000"/>
                          </a:schemeClr>
                        </a:solidFill>
                        <a:latin typeface="Meiryo UI" panose="020B0604030504040204" pitchFamily="34" charset="-128"/>
                        <a:ea typeface="Meiryo UI" panose="020B0604030504040204" pitchFamily="34" charset="-128"/>
                      </a:endParaRPr>
                    </a:p>
                  </a:txBody>
                  <a:tcPr marL="62201" marR="62201" marT="31101" marB="31101"/>
                </a:tc>
                <a:tc>
                  <a:txBody>
                    <a:bodyPr/>
                    <a:lstStyle/>
                    <a:p>
                      <a:endParaRPr kumimoji="1" lang="ja-JP" altLang="en-US" sz="1000">
                        <a:solidFill>
                          <a:schemeClr val="tx1">
                            <a:lumMod val="50000"/>
                            <a:lumOff val="50000"/>
                          </a:schemeClr>
                        </a:solidFill>
                        <a:latin typeface="Meiryo UI" panose="020B0604030504040204" pitchFamily="34" charset="-128"/>
                        <a:ea typeface="Meiryo UI" panose="020B0604030504040204" pitchFamily="34" charset="-128"/>
                      </a:endParaRPr>
                    </a:p>
                  </a:txBody>
                  <a:tcPr marL="62201" marR="62201" marT="31101" marB="31101"/>
                </a:tc>
                <a:tc>
                  <a:txBody>
                    <a:bodyPr/>
                    <a:lstStyle/>
                    <a:p>
                      <a:endParaRPr kumimoji="1" lang="ja-JP" altLang="en-US" sz="1000">
                        <a:solidFill>
                          <a:schemeClr val="tx1">
                            <a:lumMod val="50000"/>
                            <a:lumOff val="50000"/>
                          </a:schemeClr>
                        </a:solidFill>
                        <a:latin typeface="Meiryo UI" panose="020B0604030504040204" pitchFamily="34" charset="-128"/>
                        <a:ea typeface="Meiryo UI" panose="020B0604030504040204" pitchFamily="34" charset="-128"/>
                      </a:endParaRPr>
                    </a:p>
                  </a:txBody>
                  <a:tcPr marL="62201" marR="62201" marT="31101" marB="31101">
                    <a:solidFill>
                      <a:schemeClr val="accent1">
                        <a:lumMod val="60000"/>
                        <a:lumOff val="40000"/>
                      </a:schemeClr>
                    </a:solidFill>
                  </a:tcPr>
                </a:tc>
                <a:tc>
                  <a:txBody>
                    <a:bodyPr/>
                    <a:lstStyle/>
                    <a:p>
                      <a:endParaRPr kumimoji="1" lang="ja-JP" altLang="en-US" sz="1000">
                        <a:solidFill>
                          <a:schemeClr val="tx1">
                            <a:lumMod val="50000"/>
                            <a:lumOff val="50000"/>
                          </a:schemeClr>
                        </a:solidFill>
                        <a:latin typeface="Meiryo UI" panose="020B0604030504040204" pitchFamily="34" charset="-128"/>
                        <a:ea typeface="Meiryo UI" panose="020B0604030504040204" pitchFamily="34" charset="-128"/>
                      </a:endParaRPr>
                    </a:p>
                  </a:txBody>
                  <a:tcPr marL="62201" marR="62201" marT="31101" marB="31101">
                    <a:solidFill>
                      <a:schemeClr val="accent1">
                        <a:lumMod val="60000"/>
                        <a:lumOff val="40000"/>
                      </a:schemeClr>
                    </a:solidFill>
                  </a:tcPr>
                </a:tc>
                <a:tc>
                  <a:txBody>
                    <a:bodyPr/>
                    <a:lstStyle/>
                    <a:p>
                      <a:endParaRPr kumimoji="1" lang="ja-JP" altLang="en-US" sz="1000">
                        <a:solidFill>
                          <a:schemeClr val="tx1">
                            <a:lumMod val="50000"/>
                            <a:lumOff val="50000"/>
                          </a:schemeClr>
                        </a:solidFill>
                        <a:latin typeface="Meiryo UI" panose="020B0604030504040204" pitchFamily="34" charset="-128"/>
                        <a:ea typeface="Meiryo UI" panose="020B0604030504040204" pitchFamily="34" charset="-128"/>
                      </a:endParaRPr>
                    </a:p>
                  </a:txBody>
                  <a:tcPr marL="62201" marR="62201" marT="31101" marB="31101">
                    <a:solidFill>
                      <a:schemeClr val="accent1">
                        <a:lumMod val="60000"/>
                        <a:lumOff val="40000"/>
                      </a:schemeClr>
                    </a:solidFill>
                  </a:tcPr>
                </a:tc>
                <a:tc>
                  <a:txBody>
                    <a:bodyPr/>
                    <a:lstStyle/>
                    <a:p>
                      <a:endParaRPr kumimoji="1" lang="ja-JP" altLang="en-US" sz="1000">
                        <a:solidFill>
                          <a:schemeClr val="tx1">
                            <a:lumMod val="50000"/>
                            <a:lumOff val="50000"/>
                          </a:schemeClr>
                        </a:solidFill>
                        <a:latin typeface="Meiryo UI" panose="020B0604030504040204" pitchFamily="34" charset="-128"/>
                        <a:ea typeface="Meiryo UI" panose="020B0604030504040204" pitchFamily="34" charset="-128"/>
                      </a:endParaRPr>
                    </a:p>
                  </a:txBody>
                  <a:tcPr marL="62201" marR="62201" marT="31101" marB="31101">
                    <a:solidFill>
                      <a:schemeClr val="accent1">
                        <a:lumMod val="60000"/>
                        <a:lumOff val="40000"/>
                      </a:schemeClr>
                    </a:solidFill>
                  </a:tcPr>
                </a:tc>
                <a:tc>
                  <a:txBody>
                    <a:bodyPr/>
                    <a:lstStyle/>
                    <a:p>
                      <a:endParaRPr kumimoji="1" lang="ja-JP" altLang="en-US" sz="1000">
                        <a:solidFill>
                          <a:schemeClr val="tx1">
                            <a:lumMod val="50000"/>
                            <a:lumOff val="50000"/>
                          </a:schemeClr>
                        </a:solidFill>
                        <a:latin typeface="Meiryo UI" panose="020B0604030504040204" pitchFamily="34" charset="-128"/>
                        <a:ea typeface="Meiryo UI" panose="020B0604030504040204" pitchFamily="34" charset="-128"/>
                      </a:endParaRPr>
                    </a:p>
                  </a:txBody>
                  <a:tcPr marL="62201" marR="62201" marT="31101" marB="31101">
                    <a:solidFill>
                      <a:schemeClr val="accent1">
                        <a:lumMod val="60000"/>
                        <a:lumOff val="40000"/>
                      </a:schemeClr>
                    </a:solidFill>
                  </a:tcPr>
                </a:tc>
                <a:tc>
                  <a:txBody>
                    <a:bodyPr/>
                    <a:lstStyle/>
                    <a:p>
                      <a:endParaRPr kumimoji="1" lang="ja-JP" altLang="en-US" sz="1000">
                        <a:solidFill>
                          <a:schemeClr val="tx1">
                            <a:lumMod val="50000"/>
                            <a:lumOff val="50000"/>
                          </a:schemeClr>
                        </a:solidFill>
                        <a:latin typeface="Meiryo UI" panose="020B0604030504040204" pitchFamily="34" charset="-128"/>
                        <a:ea typeface="Meiryo UI" panose="020B0604030504040204" pitchFamily="34" charset="-128"/>
                      </a:endParaRPr>
                    </a:p>
                  </a:txBody>
                  <a:tcPr marL="62201" marR="62201" marT="31101" marB="31101"/>
                </a:tc>
                <a:tc>
                  <a:txBody>
                    <a:bodyPr/>
                    <a:lstStyle/>
                    <a:p>
                      <a:endParaRPr kumimoji="1" lang="ja-JP" altLang="en-US" sz="1000">
                        <a:solidFill>
                          <a:schemeClr val="tx1">
                            <a:lumMod val="50000"/>
                            <a:lumOff val="50000"/>
                          </a:schemeClr>
                        </a:solidFill>
                        <a:latin typeface="Meiryo UI" panose="020B0604030504040204" pitchFamily="34" charset="-128"/>
                        <a:ea typeface="Meiryo UI" panose="020B0604030504040204" pitchFamily="34" charset="-128"/>
                      </a:endParaRPr>
                    </a:p>
                  </a:txBody>
                  <a:tcPr marL="62201" marR="62201" marT="31101" marB="31101"/>
                </a:tc>
                <a:tc>
                  <a:txBody>
                    <a:bodyPr/>
                    <a:lstStyle/>
                    <a:p>
                      <a:endParaRPr kumimoji="1" lang="ja-JP" altLang="en-US" sz="1000">
                        <a:solidFill>
                          <a:schemeClr val="tx1">
                            <a:lumMod val="50000"/>
                            <a:lumOff val="50000"/>
                          </a:schemeClr>
                        </a:solidFill>
                        <a:latin typeface="Meiryo UI" panose="020B0604030504040204" pitchFamily="34" charset="-128"/>
                        <a:ea typeface="Meiryo UI" panose="020B0604030504040204" pitchFamily="34" charset="-128"/>
                      </a:endParaRPr>
                    </a:p>
                  </a:txBody>
                  <a:tcPr marL="62201" marR="62201" marT="31101" marB="31101"/>
                </a:tc>
                <a:tc>
                  <a:txBody>
                    <a:bodyPr/>
                    <a:lstStyle/>
                    <a:p>
                      <a:endParaRPr kumimoji="1" lang="ja-JP" altLang="en-US" sz="1000">
                        <a:solidFill>
                          <a:schemeClr val="tx1">
                            <a:lumMod val="50000"/>
                            <a:lumOff val="50000"/>
                          </a:schemeClr>
                        </a:solidFill>
                        <a:latin typeface="Meiryo UI" panose="020B0604030504040204" pitchFamily="34" charset="-128"/>
                        <a:ea typeface="Meiryo UI" panose="020B0604030504040204" pitchFamily="34" charset="-128"/>
                      </a:endParaRPr>
                    </a:p>
                  </a:txBody>
                  <a:tcPr marL="62201" marR="62201" marT="31101" marB="31101"/>
                </a:tc>
                <a:tc>
                  <a:txBody>
                    <a:bodyPr/>
                    <a:lstStyle/>
                    <a:p>
                      <a:endParaRPr kumimoji="1" lang="ja-JP" altLang="en-US" sz="1000">
                        <a:solidFill>
                          <a:schemeClr val="tx1">
                            <a:lumMod val="50000"/>
                            <a:lumOff val="50000"/>
                          </a:schemeClr>
                        </a:solidFill>
                        <a:latin typeface="Meiryo UI" panose="020B0604030504040204" pitchFamily="34" charset="-128"/>
                        <a:ea typeface="Meiryo UI" panose="020B0604030504040204" pitchFamily="34" charset="-128"/>
                      </a:endParaRPr>
                    </a:p>
                  </a:txBody>
                  <a:tcPr marL="62201" marR="62201" marT="31101" marB="31101"/>
                </a:tc>
                <a:tc>
                  <a:txBody>
                    <a:bodyPr/>
                    <a:lstStyle/>
                    <a:p>
                      <a:endParaRPr kumimoji="1" lang="ja-JP" altLang="en-US" sz="1000">
                        <a:solidFill>
                          <a:schemeClr val="tx1">
                            <a:lumMod val="50000"/>
                            <a:lumOff val="50000"/>
                          </a:schemeClr>
                        </a:solidFill>
                        <a:latin typeface="Meiryo UI" panose="020B0604030504040204" pitchFamily="34" charset="-128"/>
                        <a:ea typeface="Meiryo UI" panose="020B0604030504040204" pitchFamily="34" charset="-128"/>
                      </a:endParaRPr>
                    </a:p>
                  </a:txBody>
                  <a:tcPr marL="62201" marR="62201" marT="31101" marB="31101"/>
                </a:tc>
                <a:extLst>
                  <a:ext uri="{0D108BD9-81ED-4DB2-BD59-A6C34878D82A}">
                    <a16:rowId xmlns:a16="http://schemas.microsoft.com/office/drawing/2014/main" val="2409596041"/>
                  </a:ext>
                </a:extLst>
              </a:tr>
              <a:tr h="218076">
                <a:tc>
                  <a:txBody>
                    <a:bodyPr/>
                    <a:lstStyle/>
                    <a:p>
                      <a:pPr marL="162900" indent="-162900">
                        <a:buFont typeface="Wingdings" pitchFamily="2" charset="2"/>
                        <a:buChar char="ü"/>
                      </a:pPr>
                      <a:r>
                        <a:rPr kumimoji="1" lang="ja-JP" altLang="en-US" sz="800">
                          <a:latin typeface="Meiryo UI" panose="020B0604030504040204" pitchFamily="34" charset="-128"/>
                          <a:ea typeface="Meiryo UI" panose="020B0604030504040204" pitchFamily="34" charset="-128"/>
                        </a:rPr>
                        <a:t>内部テスト</a:t>
                      </a:r>
                    </a:p>
                  </a:txBody>
                  <a:tcPr marL="62201" marR="62201" marT="31101" marB="31101" anchor="ctr"/>
                </a:tc>
                <a:tc>
                  <a:txBody>
                    <a:bodyPr/>
                    <a:lstStyle/>
                    <a:p>
                      <a:pPr algn="ctr"/>
                      <a:endParaRPr kumimoji="1" lang="ja-JP" altLang="en-US" sz="1000">
                        <a:solidFill>
                          <a:schemeClr val="tx1">
                            <a:lumMod val="50000"/>
                            <a:lumOff val="50000"/>
                          </a:schemeClr>
                        </a:solidFill>
                        <a:latin typeface="Meiryo UI" panose="020B0604030504040204" pitchFamily="34" charset="-128"/>
                        <a:ea typeface="Meiryo UI" panose="020B0604030504040204" pitchFamily="34" charset="-128"/>
                      </a:endParaRPr>
                    </a:p>
                  </a:txBody>
                  <a:tcPr marL="62201" marR="62201" marT="31101" marB="31101"/>
                </a:tc>
                <a:tc>
                  <a:txBody>
                    <a:bodyPr/>
                    <a:lstStyle/>
                    <a:p>
                      <a:pPr marL="0" marR="0" lvl="0" indent="0" algn="ctr" defTabSz="1043056"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schemeClr val="tx1">
                            <a:lumMod val="50000"/>
                            <a:lumOff val="50000"/>
                          </a:schemeClr>
                        </a:solidFill>
                        <a:effectLst/>
                        <a:uLnTx/>
                        <a:uFillTx/>
                        <a:latin typeface="Meiryo UI" panose="020B0604030504040204" pitchFamily="34" charset="-128"/>
                        <a:ea typeface="Meiryo UI" panose="020B0604030504040204" pitchFamily="34" charset="-128"/>
                        <a:cs typeface="+mn-cs"/>
                      </a:endParaRPr>
                    </a:p>
                  </a:txBody>
                  <a:tcPr marL="62201" marR="62201" marT="31101" marB="31101"/>
                </a:tc>
                <a:tc>
                  <a:txBody>
                    <a:bodyPr/>
                    <a:lstStyle/>
                    <a:p>
                      <a:pPr algn="ctr"/>
                      <a:endParaRPr kumimoji="1" lang="ja-JP" altLang="en-US" sz="1000">
                        <a:solidFill>
                          <a:schemeClr val="tx1">
                            <a:lumMod val="50000"/>
                            <a:lumOff val="50000"/>
                          </a:schemeClr>
                        </a:solidFill>
                        <a:latin typeface="Meiryo UI" panose="020B0604030504040204" pitchFamily="34" charset="-128"/>
                        <a:ea typeface="Meiryo UI" panose="020B0604030504040204" pitchFamily="34" charset="-128"/>
                      </a:endParaRPr>
                    </a:p>
                  </a:txBody>
                  <a:tcPr marL="62201" marR="62201" marT="31101" marB="31101"/>
                </a:tc>
                <a:tc>
                  <a:txBody>
                    <a:bodyPr/>
                    <a:lstStyle/>
                    <a:p>
                      <a:pPr algn="ctr"/>
                      <a:endParaRPr kumimoji="1" lang="ja-JP" altLang="en-US" sz="1000">
                        <a:solidFill>
                          <a:schemeClr val="tx1">
                            <a:lumMod val="50000"/>
                            <a:lumOff val="50000"/>
                          </a:schemeClr>
                        </a:solidFill>
                        <a:latin typeface="Meiryo UI" panose="020B0604030504040204" pitchFamily="34" charset="-128"/>
                        <a:ea typeface="Meiryo UI" panose="020B0604030504040204" pitchFamily="34" charset="-128"/>
                      </a:endParaRPr>
                    </a:p>
                  </a:txBody>
                  <a:tcPr marL="62201" marR="62201" marT="31101" marB="31101"/>
                </a:tc>
                <a:tc>
                  <a:txBody>
                    <a:bodyPr/>
                    <a:lstStyle/>
                    <a:p>
                      <a:endParaRPr kumimoji="1" lang="ja-JP" altLang="en-US" sz="1000">
                        <a:solidFill>
                          <a:schemeClr val="tx1">
                            <a:lumMod val="50000"/>
                            <a:lumOff val="50000"/>
                          </a:schemeClr>
                        </a:solidFill>
                        <a:latin typeface="Meiryo UI" panose="020B0604030504040204" pitchFamily="34" charset="-128"/>
                        <a:ea typeface="Meiryo UI" panose="020B0604030504040204" pitchFamily="34" charset="-128"/>
                      </a:endParaRPr>
                    </a:p>
                  </a:txBody>
                  <a:tcPr marL="62201" marR="62201" marT="31101" marB="31101"/>
                </a:tc>
                <a:tc>
                  <a:txBody>
                    <a:bodyPr/>
                    <a:lstStyle/>
                    <a:p>
                      <a:endParaRPr kumimoji="1" lang="ja-JP" altLang="en-US" sz="1000">
                        <a:solidFill>
                          <a:schemeClr val="tx1">
                            <a:lumMod val="50000"/>
                            <a:lumOff val="50000"/>
                          </a:schemeClr>
                        </a:solidFill>
                        <a:latin typeface="Meiryo UI" panose="020B0604030504040204" pitchFamily="34" charset="-128"/>
                        <a:ea typeface="Meiryo UI" panose="020B0604030504040204" pitchFamily="34" charset="-128"/>
                      </a:endParaRPr>
                    </a:p>
                  </a:txBody>
                  <a:tcPr marL="62201" marR="62201" marT="31101" marB="31101"/>
                </a:tc>
                <a:tc>
                  <a:txBody>
                    <a:bodyPr/>
                    <a:lstStyle/>
                    <a:p>
                      <a:endParaRPr kumimoji="1" lang="ja-JP" altLang="en-US" sz="1000">
                        <a:solidFill>
                          <a:schemeClr val="tx1">
                            <a:lumMod val="50000"/>
                            <a:lumOff val="50000"/>
                          </a:schemeClr>
                        </a:solidFill>
                        <a:latin typeface="Meiryo UI" panose="020B0604030504040204" pitchFamily="34" charset="-128"/>
                        <a:ea typeface="Meiryo UI" panose="020B0604030504040204" pitchFamily="34" charset="-128"/>
                      </a:endParaRPr>
                    </a:p>
                  </a:txBody>
                  <a:tcPr marL="62201" marR="62201" marT="31101" marB="31101"/>
                </a:tc>
                <a:tc>
                  <a:txBody>
                    <a:bodyPr/>
                    <a:lstStyle/>
                    <a:p>
                      <a:endParaRPr kumimoji="1" lang="ja-JP" altLang="en-US" sz="1000">
                        <a:solidFill>
                          <a:schemeClr val="tx1">
                            <a:lumMod val="50000"/>
                            <a:lumOff val="50000"/>
                          </a:schemeClr>
                        </a:solidFill>
                        <a:latin typeface="Meiryo UI" panose="020B0604030504040204" pitchFamily="34" charset="-128"/>
                        <a:ea typeface="Meiryo UI" panose="020B0604030504040204" pitchFamily="34" charset="-128"/>
                      </a:endParaRPr>
                    </a:p>
                  </a:txBody>
                  <a:tcPr marL="62201" marR="62201" marT="31101" marB="31101">
                    <a:solidFill>
                      <a:schemeClr val="accent1">
                        <a:lumMod val="20000"/>
                        <a:lumOff val="80000"/>
                      </a:schemeClr>
                    </a:solidFill>
                  </a:tcPr>
                </a:tc>
                <a:tc>
                  <a:txBody>
                    <a:bodyPr/>
                    <a:lstStyle/>
                    <a:p>
                      <a:endParaRPr kumimoji="1" lang="ja-JP" altLang="en-US" sz="1000">
                        <a:solidFill>
                          <a:schemeClr val="tx1">
                            <a:lumMod val="50000"/>
                            <a:lumOff val="50000"/>
                          </a:schemeClr>
                        </a:solidFill>
                        <a:latin typeface="Meiryo UI" panose="020B0604030504040204" pitchFamily="34" charset="-128"/>
                        <a:ea typeface="Meiryo UI" panose="020B0604030504040204" pitchFamily="34" charset="-128"/>
                      </a:endParaRPr>
                    </a:p>
                  </a:txBody>
                  <a:tcPr marL="62201" marR="62201" marT="31101" marB="31101">
                    <a:solidFill>
                      <a:schemeClr val="accent1">
                        <a:lumMod val="20000"/>
                        <a:lumOff val="80000"/>
                      </a:schemeClr>
                    </a:solidFill>
                  </a:tcPr>
                </a:tc>
                <a:tc>
                  <a:txBody>
                    <a:bodyPr/>
                    <a:lstStyle/>
                    <a:p>
                      <a:endParaRPr kumimoji="1" lang="ja-JP" altLang="en-US" sz="1000">
                        <a:solidFill>
                          <a:schemeClr val="tx1">
                            <a:lumMod val="50000"/>
                            <a:lumOff val="50000"/>
                          </a:schemeClr>
                        </a:solidFill>
                        <a:latin typeface="Meiryo UI" panose="020B0604030504040204" pitchFamily="34" charset="-128"/>
                        <a:ea typeface="Meiryo UI" panose="020B0604030504040204" pitchFamily="34" charset="-128"/>
                      </a:endParaRPr>
                    </a:p>
                  </a:txBody>
                  <a:tcPr marL="62201" marR="62201" marT="31101" marB="31101">
                    <a:solidFill>
                      <a:schemeClr val="accent1">
                        <a:lumMod val="20000"/>
                        <a:lumOff val="80000"/>
                      </a:schemeClr>
                    </a:solidFill>
                  </a:tcPr>
                </a:tc>
                <a:tc>
                  <a:txBody>
                    <a:bodyPr/>
                    <a:lstStyle/>
                    <a:p>
                      <a:endParaRPr kumimoji="1" lang="ja-JP" altLang="en-US" sz="1000">
                        <a:solidFill>
                          <a:schemeClr val="tx1">
                            <a:lumMod val="50000"/>
                            <a:lumOff val="50000"/>
                          </a:schemeClr>
                        </a:solidFill>
                        <a:latin typeface="Meiryo UI" panose="020B0604030504040204" pitchFamily="34" charset="-128"/>
                        <a:ea typeface="Meiryo UI" panose="020B0604030504040204" pitchFamily="34" charset="-128"/>
                      </a:endParaRPr>
                    </a:p>
                  </a:txBody>
                  <a:tcPr marL="62201" marR="62201" marT="31101" marB="31101"/>
                </a:tc>
                <a:tc>
                  <a:txBody>
                    <a:bodyPr/>
                    <a:lstStyle/>
                    <a:p>
                      <a:endParaRPr kumimoji="1" lang="ja-JP" altLang="en-US" sz="1000">
                        <a:solidFill>
                          <a:schemeClr val="tx1">
                            <a:lumMod val="50000"/>
                            <a:lumOff val="50000"/>
                          </a:schemeClr>
                        </a:solidFill>
                        <a:latin typeface="Meiryo UI" panose="020B0604030504040204" pitchFamily="34" charset="-128"/>
                        <a:ea typeface="Meiryo UI" panose="020B0604030504040204" pitchFamily="34" charset="-128"/>
                      </a:endParaRPr>
                    </a:p>
                  </a:txBody>
                  <a:tcPr marL="62201" marR="62201" marT="31101" marB="31101"/>
                </a:tc>
                <a:tc>
                  <a:txBody>
                    <a:bodyPr/>
                    <a:lstStyle/>
                    <a:p>
                      <a:endParaRPr kumimoji="1" lang="ja-JP" altLang="en-US" sz="1000">
                        <a:solidFill>
                          <a:schemeClr val="tx1">
                            <a:lumMod val="50000"/>
                            <a:lumOff val="50000"/>
                          </a:schemeClr>
                        </a:solidFill>
                        <a:latin typeface="Meiryo UI" panose="020B0604030504040204" pitchFamily="34" charset="-128"/>
                        <a:ea typeface="Meiryo UI" panose="020B0604030504040204" pitchFamily="34" charset="-128"/>
                      </a:endParaRPr>
                    </a:p>
                  </a:txBody>
                  <a:tcPr marL="62201" marR="62201" marT="31101" marB="31101"/>
                </a:tc>
                <a:tc>
                  <a:txBody>
                    <a:bodyPr/>
                    <a:lstStyle/>
                    <a:p>
                      <a:endParaRPr kumimoji="1" lang="ja-JP" altLang="en-US" sz="1000">
                        <a:solidFill>
                          <a:schemeClr val="tx1">
                            <a:lumMod val="50000"/>
                            <a:lumOff val="50000"/>
                          </a:schemeClr>
                        </a:solidFill>
                        <a:latin typeface="Meiryo UI" panose="020B0604030504040204" pitchFamily="34" charset="-128"/>
                        <a:ea typeface="Meiryo UI" panose="020B0604030504040204" pitchFamily="34" charset="-128"/>
                      </a:endParaRPr>
                    </a:p>
                  </a:txBody>
                  <a:tcPr marL="62201" marR="62201" marT="31101" marB="31101"/>
                </a:tc>
                <a:tc>
                  <a:txBody>
                    <a:bodyPr/>
                    <a:lstStyle/>
                    <a:p>
                      <a:endParaRPr kumimoji="1" lang="ja-JP" altLang="en-US" sz="1000">
                        <a:solidFill>
                          <a:schemeClr val="tx1">
                            <a:lumMod val="50000"/>
                            <a:lumOff val="50000"/>
                          </a:schemeClr>
                        </a:solidFill>
                        <a:latin typeface="Meiryo UI" panose="020B0604030504040204" pitchFamily="34" charset="-128"/>
                        <a:ea typeface="Meiryo UI" panose="020B0604030504040204" pitchFamily="34" charset="-128"/>
                      </a:endParaRPr>
                    </a:p>
                  </a:txBody>
                  <a:tcPr marL="62201" marR="62201" marT="31101" marB="31101"/>
                </a:tc>
                <a:tc>
                  <a:txBody>
                    <a:bodyPr/>
                    <a:lstStyle/>
                    <a:p>
                      <a:endParaRPr kumimoji="1" lang="ja-JP" altLang="en-US" sz="1000">
                        <a:solidFill>
                          <a:schemeClr val="tx1">
                            <a:lumMod val="50000"/>
                            <a:lumOff val="50000"/>
                          </a:schemeClr>
                        </a:solidFill>
                        <a:latin typeface="Meiryo UI" panose="020B0604030504040204" pitchFamily="34" charset="-128"/>
                        <a:ea typeface="Meiryo UI" panose="020B0604030504040204" pitchFamily="34" charset="-128"/>
                      </a:endParaRPr>
                    </a:p>
                  </a:txBody>
                  <a:tcPr marL="62201" marR="62201" marT="31101" marB="31101"/>
                </a:tc>
                <a:tc>
                  <a:txBody>
                    <a:bodyPr/>
                    <a:lstStyle/>
                    <a:p>
                      <a:endParaRPr kumimoji="1" lang="ja-JP" altLang="en-US" sz="1000">
                        <a:solidFill>
                          <a:schemeClr val="tx1">
                            <a:lumMod val="50000"/>
                            <a:lumOff val="50000"/>
                          </a:schemeClr>
                        </a:solidFill>
                        <a:latin typeface="Meiryo UI" panose="020B0604030504040204" pitchFamily="34" charset="-128"/>
                        <a:ea typeface="Meiryo UI" panose="020B0604030504040204" pitchFamily="34" charset="-128"/>
                      </a:endParaRPr>
                    </a:p>
                  </a:txBody>
                  <a:tcPr marL="62201" marR="62201" marT="31101" marB="31101"/>
                </a:tc>
                <a:tc>
                  <a:txBody>
                    <a:bodyPr/>
                    <a:lstStyle/>
                    <a:p>
                      <a:endParaRPr kumimoji="1" lang="ja-JP" altLang="en-US" sz="1000">
                        <a:solidFill>
                          <a:schemeClr val="tx1">
                            <a:lumMod val="50000"/>
                            <a:lumOff val="50000"/>
                          </a:schemeClr>
                        </a:solidFill>
                        <a:latin typeface="Meiryo UI" panose="020B0604030504040204" pitchFamily="34" charset="-128"/>
                        <a:ea typeface="Meiryo UI" panose="020B0604030504040204" pitchFamily="34" charset="-128"/>
                      </a:endParaRPr>
                    </a:p>
                  </a:txBody>
                  <a:tcPr marL="62201" marR="62201" marT="31101" marB="31101"/>
                </a:tc>
                <a:extLst>
                  <a:ext uri="{0D108BD9-81ED-4DB2-BD59-A6C34878D82A}">
                    <a16:rowId xmlns:a16="http://schemas.microsoft.com/office/drawing/2014/main" val="127324589"/>
                  </a:ext>
                </a:extLst>
              </a:tr>
              <a:tr h="218076">
                <a:tc>
                  <a:txBody>
                    <a:bodyPr/>
                    <a:lstStyle/>
                    <a:p>
                      <a:pPr marL="162900" indent="-162900">
                        <a:buFont typeface="Wingdings" pitchFamily="2" charset="2"/>
                        <a:buChar char="ü"/>
                      </a:pPr>
                      <a:r>
                        <a:rPr kumimoji="1" lang="ja-JP" altLang="en-US" sz="800">
                          <a:latin typeface="Meiryo UI" panose="020B0604030504040204" pitchFamily="34" charset="-128"/>
                          <a:ea typeface="Meiryo UI" panose="020B0604030504040204" pitchFamily="34" charset="-128"/>
                        </a:rPr>
                        <a:t>本番環境テスト</a:t>
                      </a:r>
                    </a:p>
                  </a:txBody>
                  <a:tcPr marL="62201" marR="62201" marT="31101" marB="31101" anchor="ctr"/>
                </a:tc>
                <a:tc>
                  <a:txBody>
                    <a:bodyPr/>
                    <a:lstStyle/>
                    <a:p>
                      <a:pPr algn="ctr"/>
                      <a:endParaRPr kumimoji="1" lang="ja-JP" altLang="en-US" sz="1000">
                        <a:solidFill>
                          <a:schemeClr val="tx1">
                            <a:lumMod val="50000"/>
                            <a:lumOff val="50000"/>
                          </a:schemeClr>
                        </a:solidFill>
                        <a:latin typeface="Meiryo UI" panose="020B0604030504040204" pitchFamily="34" charset="-128"/>
                        <a:ea typeface="Meiryo UI" panose="020B0604030504040204" pitchFamily="34" charset="-128"/>
                      </a:endParaRPr>
                    </a:p>
                  </a:txBody>
                  <a:tcPr marL="62201" marR="62201" marT="31101" marB="31101"/>
                </a:tc>
                <a:tc>
                  <a:txBody>
                    <a:bodyPr/>
                    <a:lstStyle/>
                    <a:p>
                      <a:pPr marL="0" marR="0" lvl="0" indent="0" algn="ctr" defTabSz="1043056"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schemeClr val="tx1">
                            <a:lumMod val="50000"/>
                            <a:lumOff val="50000"/>
                          </a:schemeClr>
                        </a:solidFill>
                        <a:effectLst/>
                        <a:uLnTx/>
                        <a:uFillTx/>
                        <a:latin typeface="Meiryo UI" panose="020B0604030504040204" pitchFamily="34" charset="-128"/>
                        <a:ea typeface="Meiryo UI" panose="020B0604030504040204" pitchFamily="34" charset="-128"/>
                        <a:cs typeface="+mn-cs"/>
                      </a:endParaRPr>
                    </a:p>
                  </a:txBody>
                  <a:tcPr marL="62201" marR="62201" marT="31101" marB="31101"/>
                </a:tc>
                <a:tc>
                  <a:txBody>
                    <a:bodyPr/>
                    <a:lstStyle/>
                    <a:p>
                      <a:pPr algn="ctr"/>
                      <a:endParaRPr kumimoji="1" lang="ja-JP" altLang="en-US" sz="1000">
                        <a:solidFill>
                          <a:schemeClr val="tx1">
                            <a:lumMod val="50000"/>
                            <a:lumOff val="50000"/>
                          </a:schemeClr>
                        </a:solidFill>
                        <a:latin typeface="Meiryo UI" panose="020B0604030504040204" pitchFamily="34" charset="-128"/>
                        <a:ea typeface="Meiryo UI" panose="020B0604030504040204" pitchFamily="34" charset="-128"/>
                      </a:endParaRPr>
                    </a:p>
                  </a:txBody>
                  <a:tcPr marL="62201" marR="62201" marT="31101" marB="31101"/>
                </a:tc>
                <a:tc>
                  <a:txBody>
                    <a:bodyPr/>
                    <a:lstStyle/>
                    <a:p>
                      <a:pPr algn="ctr"/>
                      <a:endParaRPr kumimoji="1" lang="ja-JP" altLang="en-US" sz="1000">
                        <a:solidFill>
                          <a:schemeClr val="tx1">
                            <a:lumMod val="50000"/>
                            <a:lumOff val="50000"/>
                          </a:schemeClr>
                        </a:solidFill>
                        <a:latin typeface="Meiryo UI" panose="020B0604030504040204" pitchFamily="34" charset="-128"/>
                        <a:ea typeface="Meiryo UI" panose="020B0604030504040204" pitchFamily="34" charset="-128"/>
                      </a:endParaRPr>
                    </a:p>
                  </a:txBody>
                  <a:tcPr marL="62201" marR="62201" marT="31101" marB="31101"/>
                </a:tc>
                <a:tc>
                  <a:txBody>
                    <a:bodyPr/>
                    <a:lstStyle/>
                    <a:p>
                      <a:endParaRPr kumimoji="1" lang="ja-JP" altLang="en-US" sz="1000">
                        <a:solidFill>
                          <a:schemeClr val="tx1">
                            <a:lumMod val="50000"/>
                            <a:lumOff val="50000"/>
                          </a:schemeClr>
                        </a:solidFill>
                        <a:latin typeface="Meiryo UI" panose="020B0604030504040204" pitchFamily="34" charset="-128"/>
                        <a:ea typeface="Meiryo UI" panose="020B0604030504040204" pitchFamily="34" charset="-128"/>
                      </a:endParaRPr>
                    </a:p>
                  </a:txBody>
                  <a:tcPr marL="62201" marR="62201" marT="31101" marB="31101"/>
                </a:tc>
                <a:tc>
                  <a:txBody>
                    <a:bodyPr/>
                    <a:lstStyle/>
                    <a:p>
                      <a:endParaRPr kumimoji="1" lang="ja-JP" altLang="en-US" sz="1000">
                        <a:solidFill>
                          <a:schemeClr val="tx1">
                            <a:lumMod val="50000"/>
                            <a:lumOff val="50000"/>
                          </a:schemeClr>
                        </a:solidFill>
                        <a:latin typeface="Meiryo UI" panose="020B0604030504040204" pitchFamily="34" charset="-128"/>
                        <a:ea typeface="Meiryo UI" panose="020B0604030504040204" pitchFamily="34" charset="-128"/>
                      </a:endParaRPr>
                    </a:p>
                  </a:txBody>
                  <a:tcPr marL="62201" marR="62201" marT="31101" marB="31101"/>
                </a:tc>
                <a:tc>
                  <a:txBody>
                    <a:bodyPr/>
                    <a:lstStyle/>
                    <a:p>
                      <a:endParaRPr kumimoji="1" lang="ja-JP" altLang="en-US" sz="1000">
                        <a:solidFill>
                          <a:schemeClr val="tx1">
                            <a:lumMod val="50000"/>
                            <a:lumOff val="50000"/>
                          </a:schemeClr>
                        </a:solidFill>
                        <a:latin typeface="Meiryo UI" panose="020B0604030504040204" pitchFamily="34" charset="-128"/>
                        <a:ea typeface="Meiryo UI" panose="020B0604030504040204" pitchFamily="34" charset="-128"/>
                      </a:endParaRPr>
                    </a:p>
                  </a:txBody>
                  <a:tcPr marL="62201" marR="62201" marT="31101" marB="31101"/>
                </a:tc>
                <a:tc>
                  <a:txBody>
                    <a:bodyPr/>
                    <a:lstStyle/>
                    <a:p>
                      <a:endParaRPr kumimoji="1" lang="ja-JP" altLang="en-US" sz="1000">
                        <a:solidFill>
                          <a:schemeClr val="tx1">
                            <a:lumMod val="50000"/>
                            <a:lumOff val="50000"/>
                          </a:schemeClr>
                        </a:solidFill>
                        <a:latin typeface="Meiryo UI" panose="020B0604030504040204" pitchFamily="34" charset="-128"/>
                        <a:ea typeface="Meiryo UI" panose="020B0604030504040204" pitchFamily="34" charset="-128"/>
                      </a:endParaRPr>
                    </a:p>
                  </a:txBody>
                  <a:tcPr marL="62201" marR="62201" marT="31101" marB="31101"/>
                </a:tc>
                <a:tc>
                  <a:txBody>
                    <a:bodyPr/>
                    <a:lstStyle/>
                    <a:p>
                      <a:endParaRPr kumimoji="1" lang="ja-JP" altLang="en-US" sz="1000">
                        <a:solidFill>
                          <a:schemeClr val="tx1">
                            <a:lumMod val="50000"/>
                            <a:lumOff val="50000"/>
                          </a:schemeClr>
                        </a:solidFill>
                        <a:latin typeface="Meiryo UI" panose="020B0604030504040204" pitchFamily="34" charset="-128"/>
                        <a:ea typeface="Meiryo UI" panose="020B0604030504040204" pitchFamily="34" charset="-128"/>
                      </a:endParaRPr>
                    </a:p>
                  </a:txBody>
                  <a:tcPr marL="62201" marR="62201" marT="31101" marB="31101"/>
                </a:tc>
                <a:tc>
                  <a:txBody>
                    <a:bodyPr/>
                    <a:lstStyle/>
                    <a:p>
                      <a:endParaRPr kumimoji="1" lang="ja-JP" altLang="en-US" sz="1000">
                        <a:solidFill>
                          <a:schemeClr val="tx1">
                            <a:lumMod val="50000"/>
                            <a:lumOff val="50000"/>
                          </a:schemeClr>
                        </a:solidFill>
                        <a:latin typeface="Meiryo UI" panose="020B0604030504040204" pitchFamily="34" charset="-128"/>
                        <a:ea typeface="Meiryo UI" panose="020B0604030504040204" pitchFamily="34" charset="-128"/>
                      </a:endParaRPr>
                    </a:p>
                  </a:txBody>
                  <a:tcPr marL="62201" marR="62201" marT="31101" marB="31101">
                    <a:solidFill>
                      <a:schemeClr val="accent1">
                        <a:lumMod val="20000"/>
                        <a:lumOff val="80000"/>
                      </a:schemeClr>
                    </a:solidFill>
                  </a:tcPr>
                </a:tc>
                <a:tc>
                  <a:txBody>
                    <a:bodyPr/>
                    <a:lstStyle/>
                    <a:p>
                      <a:endParaRPr kumimoji="1" lang="ja-JP" altLang="en-US" sz="1000">
                        <a:solidFill>
                          <a:schemeClr val="tx1">
                            <a:lumMod val="50000"/>
                            <a:lumOff val="50000"/>
                          </a:schemeClr>
                        </a:solidFill>
                        <a:latin typeface="Meiryo UI" panose="020B0604030504040204" pitchFamily="34" charset="-128"/>
                        <a:ea typeface="Meiryo UI" panose="020B0604030504040204" pitchFamily="34" charset="-128"/>
                      </a:endParaRPr>
                    </a:p>
                  </a:txBody>
                  <a:tcPr marL="62201" marR="62201" marT="31101" marB="31101">
                    <a:solidFill>
                      <a:schemeClr val="accent1">
                        <a:lumMod val="20000"/>
                        <a:lumOff val="80000"/>
                      </a:schemeClr>
                    </a:solidFill>
                  </a:tcPr>
                </a:tc>
                <a:tc>
                  <a:txBody>
                    <a:bodyPr/>
                    <a:lstStyle/>
                    <a:p>
                      <a:endParaRPr kumimoji="1" lang="ja-JP" altLang="en-US" sz="1000">
                        <a:solidFill>
                          <a:schemeClr val="tx1">
                            <a:lumMod val="50000"/>
                            <a:lumOff val="50000"/>
                          </a:schemeClr>
                        </a:solidFill>
                        <a:latin typeface="Meiryo UI" panose="020B0604030504040204" pitchFamily="34" charset="-128"/>
                        <a:ea typeface="Meiryo UI" panose="020B0604030504040204" pitchFamily="34" charset="-128"/>
                      </a:endParaRPr>
                    </a:p>
                  </a:txBody>
                  <a:tcPr marL="62201" marR="62201" marT="31101" marB="31101">
                    <a:solidFill>
                      <a:schemeClr val="accent1">
                        <a:lumMod val="20000"/>
                        <a:lumOff val="80000"/>
                      </a:schemeClr>
                    </a:solidFill>
                  </a:tcPr>
                </a:tc>
                <a:tc>
                  <a:txBody>
                    <a:bodyPr/>
                    <a:lstStyle/>
                    <a:p>
                      <a:endParaRPr kumimoji="1" lang="ja-JP" altLang="en-US" sz="1000">
                        <a:solidFill>
                          <a:schemeClr val="tx1">
                            <a:lumMod val="50000"/>
                            <a:lumOff val="50000"/>
                          </a:schemeClr>
                        </a:solidFill>
                        <a:latin typeface="Meiryo UI" panose="020B0604030504040204" pitchFamily="34" charset="-128"/>
                        <a:ea typeface="Meiryo UI" panose="020B0604030504040204" pitchFamily="34" charset="-128"/>
                      </a:endParaRPr>
                    </a:p>
                  </a:txBody>
                  <a:tcPr marL="62201" marR="62201" marT="31101" marB="31101"/>
                </a:tc>
                <a:tc>
                  <a:txBody>
                    <a:bodyPr/>
                    <a:lstStyle/>
                    <a:p>
                      <a:endParaRPr kumimoji="1" lang="ja-JP" altLang="en-US" sz="1000">
                        <a:solidFill>
                          <a:schemeClr val="tx1">
                            <a:lumMod val="50000"/>
                            <a:lumOff val="50000"/>
                          </a:schemeClr>
                        </a:solidFill>
                        <a:latin typeface="Meiryo UI" panose="020B0604030504040204" pitchFamily="34" charset="-128"/>
                        <a:ea typeface="Meiryo UI" panose="020B0604030504040204" pitchFamily="34" charset="-128"/>
                      </a:endParaRPr>
                    </a:p>
                  </a:txBody>
                  <a:tcPr marL="62201" marR="62201" marT="31101" marB="31101"/>
                </a:tc>
                <a:tc>
                  <a:txBody>
                    <a:bodyPr/>
                    <a:lstStyle/>
                    <a:p>
                      <a:endParaRPr kumimoji="1" lang="ja-JP" altLang="en-US" sz="1000">
                        <a:solidFill>
                          <a:schemeClr val="tx1">
                            <a:lumMod val="50000"/>
                            <a:lumOff val="50000"/>
                          </a:schemeClr>
                        </a:solidFill>
                        <a:latin typeface="Meiryo UI" panose="020B0604030504040204" pitchFamily="34" charset="-128"/>
                        <a:ea typeface="Meiryo UI" panose="020B0604030504040204" pitchFamily="34" charset="-128"/>
                      </a:endParaRPr>
                    </a:p>
                  </a:txBody>
                  <a:tcPr marL="62201" marR="62201" marT="31101" marB="31101"/>
                </a:tc>
                <a:tc>
                  <a:txBody>
                    <a:bodyPr/>
                    <a:lstStyle/>
                    <a:p>
                      <a:endParaRPr kumimoji="1" lang="ja-JP" altLang="en-US" sz="1000">
                        <a:solidFill>
                          <a:schemeClr val="tx1">
                            <a:lumMod val="50000"/>
                            <a:lumOff val="50000"/>
                          </a:schemeClr>
                        </a:solidFill>
                        <a:latin typeface="Meiryo UI" panose="020B0604030504040204" pitchFamily="34" charset="-128"/>
                        <a:ea typeface="Meiryo UI" panose="020B0604030504040204" pitchFamily="34" charset="-128"/>
                      </a:endParaRPr>
                    </a:p>
                  </a:txBody>
                  <a:tcPr marL="62201" marR="62201" marT="31101" marB="31101"/>
                </a:tc>
                <a:tc>
                  <a:txBody>
                    <a:bodyPr/>
                    <a:lstStyle/>
                    <a:p>
                      <a:endParaRPr kumimoji="1" lang="ja-JP" altLang="en-US" sz="1000">
                        <a:solidFill>
                          <a:schemeClr val="tx1">
                            <a:lumMod val="50000"/>
                            <a:lumOff val="50000"/>
                          </a:schemeClr>
                        </a:solidFill>
                        <a:latin typeface="Meiryo UI" panose="020B0604030504040204" pitchFamily="34" charset="-128"/>
                        <a:ea typeface="Meiryo UI" panose="020B0604030504040204" pitchFamily="34" charset="-128"/>
                      </a:endParaRPr>
                    </a:p>
                  </a:txBody>
                  <a:tcPr marL="62201" marR="62201" marT="31101" marB="31101"/>
                </a:tc>
                <a:tc>
                  <a:txBody>
                    <a:bodyPr/>
                    <a:lstStyle/>
                    <a:p>
                      <a:endParaRPr kumimoji="1" lang="ja-JP" altLang="en-US" sz="1000">
                        <a:solidFill>
                          <a:schemeClr val="tx1">
                            <a:lumMod val="50000"/>
                            <a:lumOff val="50000"/>
                          </a:schemeClr>
                        </a:solidFill>
                        <a:latin typeface="Meiryo UI" panose="020B0604030504040204" pitchFamily="34" charset="-128"/>
                        <a:ea typeface="Meiryo UI" panose="020B0604030504040204" pitchFamily="34" charset="-128"/>
                      </a:endParaRPr>
                    </a:p>
                  </a:txBody>
                  <a:tcPr marL="62201" marR="62201" marT="31101" marB="31101"/>
                </a:tc>
                <a:extLst>
                  <a:ext uri="{0D108BD9-81ED-4DB2-BD59-A6C34878D82A}">
                    <a16:rowId xmlns:a16="http://schemas.microsoft.com/office/drawing/2014/main" val="1511653461"/>
                  </a:ext>
                </a:extLst>
              </a:tr>
              <a:tr h="218076">
                <a:tc>
                  <a:txBody>
                    <a:bodyPr/>
                    <a:lstStyle/>
                    <a:p>
                      <a:pPr marL="141750" indent="-141750">
                        <a:buFont typeface="Wingdings" pitchFamily="2" charset="2"/>
                        <a:buChar char="n"/>
                      </a:pPr>
                      <a:r>
                        <a:rPr kumimoji="1" lang="ja-JP" altLang="en-US" sz="1000">
                          <a:latin typeface="Meiryo UI" panose="020B0604030504040204" pitchFamily="34" charset="-128"/>
                          <a:ea typeface="Meiryo UI" panose="020B0604030504040204" pitchFamily="34" charset="-128"/>
                        </a:rPr>
                        <a:t>納品・教育</a:t>
                      </a:r>
                    </a:p>
                  </a:txBody>
                  <a:tcPr marL="62201" marR="62201" marT="31101" marB="31101" anchor="ctr"/>
                </a:tc>
                <a:tc>
                  <a:txBody>
                    <a:bodyPr/>
                    <a:lstStyle/>
                    <a:p>
                      <a:pPr algn="ctr"/>
                      <a:endParaRPr kumimoji="1" lang="ja-JP" altLang="en-US" sz="1000">
                        <a:solidFill>
                          <a:schemeClr val="tx1">
                            <a:lumMod val="50000"/>
                            <a:lumOff val="50000"/>
                          </a:schemeClr>
                        </a:solidFill>
                        <a:latin typeface="Meiryo UI" panose="020B0604030504040204" pitchFamily="34" charset="-128"/>
                        <a:ea typeface="Meiryo UI" panose="020B0604030504040204" pitchFamily="34" charset="-128"/>
                      </a:endParaRPr>
                    </a:p>
                  </a:txBody>
                  <a:tcPr marL="62201" marR="62201" marT="31101" marB="31101"/>
                </a:tc>
                <a:tc>
                  <a:txBody>
                    <a:bodyPr/>
                    <a:lstStyle/>
                    <a:p>
                      <a:pPr marL="0" marR="0" lvl="0" indent="0" algn="ctr" defTabSz="1043056"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schemeClr val="tx1">
                            <a:lumMod val="50000"/>
                            <a:lumOff val="50000"/>
                          </a:schemeClr>
                        </a:solidFill>
                        <a:effectLst/>
                        <a:uLnTx/>
                        <a:uFillTx/>
                        <a:latin typeface="Meiryo UI" panose="020B0604030504040204" pitchFamily="34" charset="-128"/>
                        <a:ea typeface="Meiryo UI" panose="020B0604030504040204" pitchFamily="34" charset="-128"/>
                        <a:cs typeface="+mn-cs"/>
                      </a:endParaRPr>
                    </a:p>
                  </a:txBody>
                  <a:tcPr marL="62201" marR="62201" marT="31101" marB="31101"/>
                </a:tc>
                <a:tc>
                  <a:txBody>
                    <a:bodyPr/>
                    <a:lstStyle/>
                    <a:p>
                      <a:pPr algn="ctr"/>
                      <a:endParaRPr kumimoji="1" lang="ja-JP" altLang="en-US" sz="1000">
                        <a:solidFill>
                          <a:schemeClr val="tx1">
                            <a:lumMod val="50000"/>
                            <a:lumOff val="50000"/>
                          </a:schemeClr>
                        </a:solidFill>
                        <a:latin typeface="Meiryo UI" panose="020B0604030504040204" pitchFamily="34" charset="-128"/>
                        <a:ea typeface="Meiryo UI" panose="020B0604030504040204" pitchFamily="34" charset="-128"/>
                      </a:endParaRPr>
                    </a:p>
                  </a:txBody>
                  <a:tcPr marL="62201" marR="62201" marT="31101" marB="31101"/>
                </a:tc>
                <a:tc>
                  <a:txBody>
                    <a:bodyPr/>
                    <a:lstStyle/>
                    <a:p>
                      <a:pPr algn="ctr"/>
                      <a:endParaRPr kumimoji="1" lang="ja-JP" altLang="en-US" sz="1000">
                        <a:solidFill>
                          <a:schemeClr val="tx1">
                            <a:lumMod val="50000"/>
                            <a:lumOff val="50000"/>
                          </a:schemeClr>
                        </a:solidFill>
                        <a:latin typeface="Meiryo UI" panose="020B0604030504040204" pitchFamily="34" charset="-128"/>
                        <a:ea typeface="Meiryo UI" panose="020B0604030504040204" pitchFamily="34" charset="-128"/>
                      </a:endParaRPr>
                    </a:p>
                  </a:txBody>
                  <a:tcPr marL="62201" marR="62201" marT="31101" marB="31101"/>
                </a:tc>
                <a:tc>
                  <a:txBody>
                    <a:bodyPr/>
                    <a:lstStyle/>
                    <a:p>
                      <a:endParaRPr kumimoji="1" lang="ja-JP" altLang="en-US" sz="1000">
                        <a:solidFill>
                          <a:schemeClr val="tx1">
                            <a:lumMod val="50000"/>
                            <a:lumOff val="50000"/>
                          </a:schemeClr>
                        </a:solidFill>
                        <a:latin typeface="Meiryo UI" panose="020B0604030504040204" pitchFamily="34" charset="-128"/>
                        <a:ea typeface="Meiryo UI" panose="020B0604030504040204" pitchFamily="34" charset="-128"/>
                      </a:endParaRPr>
                    </a:p>
                  </a:txBody>
                  <a:tcPr marL="62201" marR="62201" marT="31101" marB="31101"/>
                </a:tc>
                <a:tc>
                  <a:txBody>
                    <a:bodyPr/>
                    <a:lstStyle/>
                    <a:p>
                      <a:endParaRPr kumimoji="1" lang="ja-JP" altLang="en-US" sz="1000">
                        <a:solidFill>
                          <a:schemeClr val="tx1">
                            <a:lumMod val="50000"/>
                            <a:lumOff val="50000"/>
                          </a:schemeClr>
                        </a:solidFill>
                        <a:latin typeface="Meiryo UI" panose="020B0604030504040204" pitchFamily="34" charset="-128"/>
                        <a:ea typeface="Meiryo UI" panose="020B0604030504040204" pitchFamily="34" charset="-128"/>
                      </a:endParaRPr>
                    </a:p>
                  </a:txBody>
                  <a:tcPr marL="62201" marR="62201" marT="31101" marB="31101"/>
                </a:tc>
                <a:tc>
                  <a:txBody>
                    <a:bodyPr/>
                    <a:lstStyle/>
                    <a:p>
                      <a:endParaRPr kumimoji="1" lang="ja-JP" altLang="en-US" sz="1000">
                        <a:solidFill>
                          <a:schemeClr val="tx1">
                            <a:lumMod val="50000"/>
                            <a:lumOff val="50000"/>
                          </a:schemeClr>
                        </a:solidFill>
                        <a:latin typeface="Meiryo UI" panose="020B0604030504040204" pitchFamily="34" charset="-128"/>
                        <a:ea typeface="Meiryo UI" panose="020B0604030504040204" pitchFamily="34" charset="-128"/>
                      </a:endParaRPr>
                    </a:p>
                  </a:txBody>
                  <a:tcPr marL="62201" marR="62201" marT="31101" marB="31101"/>
                </a:tc>
                <a:tc>
                  <a:txBody>
                    <a:bodyPr/>
                    <a:lstStyle/>
                    <a:p>
                      <a:endParaRPr kumimoji="1" lang="ja-JP" altLang="en-US" sz="1000">
                        <a:solidFill>
                          <a:schemeClr val="tx1">
                            <a:lumMod val="50000"/>
                            <a:lumOff val="50000"/>
                          </a:schemeClr>
                        </a:solidFill>
                        <a:latin typeface="Meiryo UI" panose="020B0604030504040204" pitchFamily="34" charset="-128"/>
                        <a:ea typeface="Meiryo UI" panose="020B0604030504040204" pitchFamily="34" charset="-128"/>
                      </a:endParaRPr>
                    </a:p>
                  </a:txBody>
                  <a:tcPr marL="62201" marR="62201" marT="31101" marB="31101"/>
                </a:tc>
                <a:tc>
                  <a:txBody>
                    <a:bodyPr/>
                    <a:lstStyle/>
                    <a:p>
                      <a:endParaRPr kumimoji="1" lang="ja-JP" altLang="en-US" sz="1000">
                        <a:solidFill>
                          <a:schemeClr val="tx1">
                            <a:lumMod val="50000"/>
                            <a:lumOff val="50000"/>
                          </a:schemeClr>
                        </a:solidFill>
                        <a:latin typeface="Meiryo UI" panose="020B0604030504040204" pitchFamily="34" charset="-128"/>
                        <a:ea typeface="Meiryo UI" panose="020B0604030504040204" pitchFamily="34" charset="-128"/>
                      </a:endParaRPr>
                    </a:p>
                  </a:txBody>
                  <a:tcPr marL="62201" marR="62201" marT="31101" marB="31101"/>
                </a:tc>
                <a:tc>
                  <a:txBody>
                    <a:bodyPr/>
                    <a:lstStyle/>
                    <a:p>
                      <a:endParaRPr kumimoji="1" lang="ja-JP" altLang="en-US" sz="1000">
                        <a:solidFill>
                          <a:schemeClr val="tx1">
                            <a:lumMod val="50000"/>
                            <a:lumOff val="50000"/>
                          </a:schemeClr>
                        </a:solidFill>
                        <a:latin typeface="Meiryo UI" panose="020B0604030504040204" pitchFamily="34" charset="-128"/>
                        <a:ea typeface="Meiryo UI" panose="020B0604030504040204" pitchFamily="34" charset="-128"/>
                      </a:endParaRPr>
                    </a:p>
                  </a:txBody>
                  <a:tcPr marL="62201" marR="62201" marT="31101" marB="31101"/>
                </a:tc>
                <a:tc>
                  <a:txBody>
                    <a:bodyPr/>
                    <a:lstStyle/>
                    <a:p>
                      <a:endParaRPr kumimoji="1" lang="ja-JP" altLang="en-US" sz="1000">
                        <a:solidFill>
                          <a:schemeClr val="tx1">
                            <a:lumMod val="50000"/>
                            <a:lumOff val="50000"/>
                          </a:schemeClr>
                        </a:solidFill>
                        <a:latin typeface="Meiryo UI" panose="020B0604030504040204" pitchFamily="34" charset="-128"/>
                        <a:ea typeface="Meiryo UI" panose="020B0604030504040204" pitchFamily="34" charset="-128"/>
                      </a:endParaRPr>
                    </a:p>
                  </a:txBody>
                  <a:tcPr marL="62201" marR="62201" marT="31101" marB="31101"/>
                </a:tc>
                <a:tc>
                  <a:txBody>
                    <a:bodyPr/>
                    <a:lstStyle/>
                    <a:p>
                      <a:endParaRPr kumimoji="1" lang="ja-JP" altLang="en-US" sz="1000">
                        <a:solidFill>
                          <a:schemeClr val="tx1">
                            <a:lumMod val="50000"/>
                            <a:lumOff val="50000"/>
                          </a:schemeClr>
                        </a:solidFill>
                        <a:latin typeface="Meiryo UI" panose="020B0604030504040204" pitchFamily="34" charset="-128"/>
                        <a:ea typeface="Meiryo UI" panose="020B0604030504040204" pitchFamily="34" charset="-128"/>
                      </a:endParaRPr>
                    </a:p>
                  </a:txBody>
                  <a:tcPr marL="62201" marR="62201" marT="31101" marB="31101"/>
                </a:tc>
                <a:tc>
                  <a:txBody>
                    <a:bodyPr/>
                    <a:lstStyle/>
                    <a:p>
                      <a:endParaRPr kumimoji="1" lang="ja-JP" altLang="en-US" sz="1000">
                        <a:solidFill>
                          <a:schemeClr val="tx1">
                            <a:lumMod val="50000"/>
                            <a:lumOff val="50000"/>
                          </a:schemeClr>
                        </a:solidFill>
                        <a:latin typeface="Meiryo UI" panose="020B0604030504040204" pitchFamily="34" charset="-128"/>
                        <a:ea typeface="Meiryo UI" panose="020B0604030504040204" pitchFamily="34" charset="-128"/>
                      </a:endParaRPr>
                    </a:p>
                  </a:txBody>
                  <a:tcPr marL="62201" marR="62201" marT="31101" marB="31101">
                    <a:solidFill>
                      <a:schemeClr val="accent1">
                        <a:lumMod val="60000"/>
                        <a:lumOff val="40000"/>
                      </a:schemeClr>
                    </a:solidFill>
                  </a:tcPr>
                </a:tc>
                <a:tc>
                  <a:txBody>
                    <a:bodyPr/>
                    <a:lstStyle/>
                    <a:p>
                      <a:endParaRPr kumimoji="1" lang="ja-JP" altLang="en-US" sz="1000">
                        <a:solidFill>
                          <a:schemeClr val="tx1">
                            <a:lumMod val="50000"/>
                            <a:lumOff val="50000"/>
                          </a:schemeClr>
                        </a:solidFill>
                        <a:latin typeface="Meiryo UI" panose="020B0604030504040204" pitchFamily="34" charset="-128"/>
                        <a:ea typeface="Meiryo UI" panose="020B0604030504040204" pitchFamily="34" charset="-128"/>
                      </a:endParaRPr>
                    </a:p>
                  </a:txBody>
                  <a:tcPr marL="62201" marR="62201" marT="31101" marB="31101">
                    <a:solidFill>
                      <a:schemeClr val="accent1">
                        <a:lumMod val="60000"/>
                        <a:lumOff val="40000"/>
                      </a:schemeClr>
                    </a:solidFill>
                  </a:tcPr>
                </a:tc>
                <a:tc>
                  <a:txBody>
                    <a:bodyPr/>
                    <a:lstStyle/>
                    <a:p>
                      <a:endParaRPr kumimoji="1" lang="ja-JP" altLang="en-US" sz="1000">
                        <a:solidFill>
                          <a:schemeClr val="tx1">
                            <a:lumMod val="50000"/>
                            <a:lumOff val="50000"/>
                          </a:schemeClr>
                        </a:solidFill>
                        <a:latin typeface="Meiryo UI" panose="020B0604030504040204" pitchFamily="34" charset="-128"/>
                        <a:ea typeface="Meiryo UI" panose="020B0604030504040204" pitchFamily="34" charset="-128"/>
                      </a:endParaRPr>
                    </a:p>
                  </a:txBody>
                  <a:tcPr marL="62201" marR="62201" marT="31101" marB="31101">
                    <a:solidFill>
                      <a:schemeClr val="accent1">
                        <a:lumMod val="60000"/>
                        <a:lumOff val="40000"/>
                      </a:schemeClr>
                    </a:solidFill>
                  </a:tcPr>
                </a:tc>
                <a:tc>
                  <a:txBody>
                    <a:bodyPr/>
                    <a:lstStyle/>
                    <a:p>
                      <a:endParaRPr kumimoji="1" lang="ja-JP" altLang="en-US" sz="1000">
                        <a:solidFill>
                          <a:schemeClr val="tx1">
                            <a:lumMod val="50000"/>
                            <a:lumOff val="50000"/>
                          </a:schemeClr>
                        </a:solidFill>
                        <a:latin typeface="Meiryo UI" panose="020B0604030504040204" pitchFamily="34" charset="-128"/>
                        <a:ea typeface="Meiryo UI" panose="020B0604030504040204" pitchFamily="34" charset="-128"/>
                      </a:endParaRPr>
                    </a:p>
                  </a:txBody>
                  <a:tcPr marL="62201" marR="62201" marT="31101" marB="31101">
                    <a:solidFill>
                      <a:schemeClr val="accent1">
                        <a:lumMod val="60000"/>
                        <a:lumOff val="40000"/>
                      </a:schemeClr>
                    </a:solidFill>
                  </a:tcPr>
                </a:tc>
                <a:tc>
                  <a:txBody>
                    <a:bodyPr/>
                    <a:lstStyle/>
                    <a:p>
                      <a:endParaRPr kumimoji="1" lang="ja-JP" altLang="en-US" sz="1000">
                        <a:solidFill>
                          <a:schemeClr val="tx1">
                            <a:lumMod val="50000"/>
                            <a:lumOff val="50000"/>
                          </a:schemeClr>
                        </a:solidFill>
                        <a:latin typeface="Meiryo UI" panose="020B0604030504040204" pitchFamily="34" charset="-128"/>
                        <a:ea typeface="Meiryo UI" panose="020B0604030504040204" pitchFamily="34" charset="-128"/>
                      </a:endParaRPr>
                    </a:p>
                  </a:txBody>
                  <a:tcPr marL="62201" marR="62201" marT="31101" marB="31101"/>
                </a:tc>
                <a:tc>
                  <a:txBody>
                    <a:bodyPr/>
                    <a:lstStyle/>
                    <a:p>
                      <a:endParaRPr kumimoji="1" lang="ja-JP" altLang="en-US" sz="1000">
                        <a:solidFill>
                          <a:schemeClr val="tx1">
                            <a:lumMod val="50000"/>
                            <a:lumOff val="50000"/>
                          </a:schemeClr>
                        </a:solidFill>
                        <a:latin typeface="Meiryo UI" panose="020B0604030504040204" pitchFamily="34" charset="-128"/>
                        <a:ea typeface="Meiryo UI" panose="020B0604030504040204" pitchFamily="34" charset="-128"/>
                      </a:endParaRPr>
                    </a:p>
                  </a:txBody>
                  <a:tcPr marL="62201" marR="62201" marT="31101" marB="31101"/>
                </a:tc>
                <a:extLst>
                  <a:ext uri="{0D108BD9-81ED-4DB2-BD59-A6C34878D82A}">
                    <a16:rowId xmlns:a16="http://schemas.microsoft.com/office/drawing/2014/main" val="1432893338"/>
                  </a:ext>
                </a:extLst>
              </a:tr>
              <a:tr h="218076">
                <a:tc>
                  <a:txBody>
                    <a:bodyPr/>
                    <a:lstStyle/>
                    <a:p>
                      <a:pPr marL="162900" indent="-162900">
                        <a:buFont typeface="Wingdings" pitchFamily="2" charset="2"/>
                        <a:buChar char="ü"/>
                      </a:pPr>
                      <a:r>
                        <a:rPr kumimoji="1" lang="ja-JP" altLang="en-US" sz="800">
                          <a:latin typeface="Meiryo UI" panose="020B0604030504040204" pitchFamily="34" charset="-128"/>
                          <a:ea typeface="Meiryo UI" panose="020B0604030504040204" pitchFamily="34" charset="-128"/>
                        </a:rPr>
                        <a:t>マニュアル作成</a:t>
                      </a:r>
                    </a:p>
                  </a:txBody>
                  <a:tcPr marL="62201" marR="62201" marT="31101" marB="31101" anchor="ctr"/>
                </a:tc>
                <a:tc>
                  <a:txBody>
                    <a:bodyPr/>
                    <a:lstStyle/>
                    <a:p>
                      <a:pPr algn="ctr"/>
                      <a:endParaRPr kumimoji="1" lang="ja-JP" altLang="en-US" sz="1000">
                        <a:solidFill>
                          <a:schemeClr val="tx1">
                            <a:lumMod val="50000"/>
                            <a:lumOff val="50000"/>
                          </a:schemeClr>
                        </a:solidFill>
                        <a:latin typeface="Meiryo UI" panose="020B0604030504040204" pitchFamily="34" charset="-128"/>
                        <a:ea typeface="Meiryo UI" panose="020B0604030504040204" pitchFamily="34" charset="-128"/>
                      </a:endParaRPr>
                    </a:p>
                  </a:txBody>
                  <a:tcPr marL="62201" marR="62201" marT="31101" marB="31101"/>
                </a:tc>
                <a:tc>
                  <a:txBody>
                    <a:bodyPr/>
                    <a:lstStyle/>
                    <a:p>
                      <a:pPr marL="0" marR="0" lvl="0" indent="0" algn="ctr" defTabSz="1043056"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schemeClr val="tx1">
                            <a:lumMod val="50000"/>
                            <a:lumOff val="50000"/>
                          </a:schemeClr>
                        </a:solidFill>
                        <a:effectLst/>
                        <a:uLnTx/>
                        <a:uFillTx/>
                        <a:latin typeface="Meiryo UI" panose="020B0604030504040204" pitchFamily="34" charset="-128"/>
                        <a:ea typeface="Meiryo UI" panose="020B0604030504040204" pitchFamily="34" charset="-128"/>
                        <a:cs typeface="+mn-cs"/>
                      </a:endParaRPr>
                    </a:p>
                  </a:txBody>
                  <a:tcPr marL="62201" marR="62201" marT="31101" marB="31101"/>
                </a:tc>
                <a:tc>
                  <a:txBody>
                    <a:bodyPr/>
                    <a:lstStyle/>
                    <a:p>
                      <a:pPr algn="ctr"/>
                      <a:endParaRPr kumimoji="1" lang="ja-JP" altLang="en-US" sz="1000">
                        <a:solidFill>
                          <a:schemeClr val="tx1">
                            <a:lumMod val="50000"/>
                            <a:lumOff val="50000"/>
                          </a:schemeClr>
                        </a:solidFill>
                        <a:latin typeface="Meiryo UI" panose="020B0604030504040204" pitchFamily="34" charset="-128"/>
                        <a:ea typeface="Meiryo UI" panose="020B0604030504040204" pitchFamily="34" charset="-128"/>
                      </a:endParaRPr>
                    </a:p>
                  </a:txBody>
                  <a:tcPr marL="62201" marR="62201" marT="31101" marB="31101"/>
                </a:tc>
                <a:tc>
                  <a:txBody>
                    <a:bodyPr/>
                    <a:lstStyle/>
                    <a:p>
                      <a:pPr algn="ctr"/>
                      <a:endParaRPr kumimoji="1" lang="ja-JP" altLang="en-US" sz="1000">
                        <a:solidFill>
                          <a:schemeClr val="tx1">
                            <a:lumMod val="50000"/>
                            <a:lumOff val="50000"/>
                          </a:schemeClr>
                        </a:solidFill>
                        <a:latin typeface="Meiryo UI" panose="020B0604030504040204" pitchFamily="34" charset="-128"/>
                        <a:ea typeface="Meiryo UI" panose="020B0604030504040204" pitchFamily="34" charset="-128"/>
                      </a:endParaRPr>
                    </a:p>
                  </a:txBody>
                  <a:tcPr marL="62201" marR="62201" marT="31101" marB="31101"/>
                </a:tc>
                <a:tc>
                  <a:txBody>
                    <a:bodyPr/>
                    <a:lstStyle/>
                    <a:p>
                      <a:endParaRPr kumimoji="1" lang="ja-JP" altLang="en-US" sz="1000">
                        <a:solidFill>
                          <a:schemeClr val="tx1">
                            <a:lumMod val="50000"/>
                            <a:lumOff val="50000"/>
                          </a:schemeClr>
                        </a:solidFill>
                        <a:latin typeface="Meiryo UI" panose="020B0604030504040204" pitchFamily="34" charset="-128"/>
                        <a:ea typeface="Meiryo UI" panose="020B0604030504040204" pitchFamily="34" charset="-128"/>
                      </a:endParaRPr>
                    </a:p>
                  </a:txBody>
                  <a:tcPr marL="62201" marR="62201" marT="31101" marB="31101"/>
                </a:tc>
                <a:tc>
                  <a:txBody>
                    <a:bodyPr/>
                    <a:lstStyle/>
                    <a:p>
                      <a:endParaRPr kumimoji="1" lang="ja-JP" altLang="en-US" sz="1000">
                        <a:solidFill>
                          <a:schemeClr val="tx1">
                            <a:lumMod val="50000"/>
                            <a:lumOff val="50000"/>
                          </a:schemeClr>
                        </a:solidFill>
                        <a:latin typeface="Meiryo UI" panose="020B0604030504040204" pitchFamily="34" charset="-128"/>
                        <a:ea typeface="Meiryo UI" panose="020B0604030504040204" pitchFamily="34" charset="-128"/>
                      </a:endParaRPr>
                    </a:p>
                  </a:txBody>
                  <a:tcPr marL="62201" marR="62201" marT="31101" marB="31101"/>
                </a:tc>
                <a:tc>
                  <a:txBody>
                    <a:bodyPr/>
                    <a:lstStyle/>
                    <a:p>
                      <a:endParaRPr kumimoji="1" lang="ja-JP" altLang="en-US" sz="1000">
                        <a:solidFill>
                          <a:schemeClr val="tx1">
                            <a:lumMod val="50000"/>
                            <a:lumOff val="50000"/>
                          </a:schemeClr>
                        </a:solidFill>
                        <a:latin typeface="Meiryo UI" panose="020B0604030504040204" pitchFamily="34" charset="-128"/>
                        <a:ea typeface="Meiryo UI" panose="020B0604030504040204" pitchFamily="34" charset="-128"/>
                      </a:endParaRPr>
                    </a:p>
                  </a:txBody>
                  <a:tcPr marL="62201" marR="62201" marT="31101" marB="31101"/>
                </a:tc>
                <a:tc>
                  <a:txBody>
                    <a:bodyPr/>
                    <a:lstStyle/>
                    <a:p>
                      <a:endParaRPr kumimoji="1" lang="ja-JP" altLang="en-US" sz="1000">
                        <a:solidFill>
                          <a:schemeClr val="tx1">
                            <a:lumMod val="50000"/>
                            <a:lumOff val="50000"/>
                          </a:schemeClr>
                        </a:solidFill>
                        <a:latin typeface="Meiryo UI" panose="020B0604030504040204" pitchFamily="34" charset="-128"/>
                        <a:ea typeface="Meiryo UI" panose="020B0604030504040204" pitchFamily="34" charset="-128"/>
                      </a:endParaRPr>
                    </a:p>
                  </a:txBody>
                  <a:tcPr marL="62201" marR="62201" marT="31101" marB="31101"/>
                </a:tc>
                <a:tc>
                  <a:txBody>
                    <a:bodyPr/>
                    <a:lstStyle/>
                    <a:p>
                      <a:endParaRPr kumimoji="1" lang="ja-JP" altLang="en-US" sz="1000">
                        <a:solidFill>
                          <a:schemeClr val="tx1">
                            <a:lumMod val="50000"/>
                            <a:lumOff val="50000"/>
                          </a:schemeClr>
                        </a:solidFill>
                        <a:latin typeface="Meiryo UI" panose="020B0604030504040204" pitchFamily="34" charset="-128"/>
                        <a:ea typeface="Meiryo UI" panose="020B0604030504040204" pitchFamily="34" charset="-128"/>
                      </a:endParaRPr>
                    </a:p>
                  </a:txBody>
                  <a:tcPr marL="62201" marR="62201" marT="31101" marB="31101"/>
                </a:tc>
                <a:tc>
                  <a:txBody>
                    <a:bodyPr/>
                    <a:lstStyle/>
                    <a:p>
                      <a:endParaRPr kumimoji="1" lang="ja-JP" altLang="en-US" sz="1000">
                        <a:solidFill>
                          <a:schemeClr val="tx1">
                            <a:lumMod val="50000"/>
                            <a:lumOff val="50000"/>
                          </a:schemeClr>
                        </a:solidFill>
                        <a:latin typeface="Meiryo UI" panose="020B0604030504040204" pitchFamily="34" charset="-128"/>
                        <a:ea typeface="Meiryo UI" panose="020B0604030504040204" pitchFamily="34" charset="-128"/>
                      </a:endParaRPr>
                    </a:p>
                  </a:txBody>
                  <a:tcPr marL="62201" marR="62201" marT="31101" marB="31101"/>
                </a:tc>
                <a:tc>
                  <a:txBody>
                    <a:bodyPr/>
                    <a:lstStyle/>
                    <a:p>
                      <a:endParaRPr kumimoji="1" lang="ja-JP" altLang="en-US" sz="1000">
                        <a:solidFill>
                          <a:schemeClr val="tx1">
                            <a:lumMod val="50000"/>
                            <a:lumOff val="50000"/>
                          </a:schemeClr>
                        </a:solidFill>
                        <a:latin typeface="Meiryo UI" panose="020B0604030504040204" pitchFamily="34" charset="-128"/>
                        <a:ea typeface="Meiryo UI" panose="020B0604030504040204" pitchFamily="34" charset="-128"/>
                      </a:endParaRPr>
                    </a:p>
                  </a:txBody>
                  <a:tcPr marL="62201" marR="62201" marT="31101" marB="31101"/>
                </a:tc>
                <a:tc>
                  <a:txBody>
                    <a:bodyPr/>
                    <a:lstStyle/>
                    <a:p>
                      <a:endParaRPr kumimoji="1" lang="ja-JP" altLang="en-US" sz="1000">
                        <a:solidFill>
                          <a:schemeClr val="tx1">
                            <a:lumMod val="50000"/>
                            <a:lumOff val="50000"/>
                          </a:schemeClr>
                        </a:solidFill>
                        <a:latin typeface="Meiryo UI" panose="020B0604030504040204" pitchFamily="34" charset="-128"/>
                        <a:ea typeface="Meiryo UI" panose="020B0604030504040204" pitchFamily="34" charset="-128"/>
                      </a:endParaRPr>
                    </a:p>
                  </a:txBody>
                  <a:tcPr marL="62201" marR="62201" marT="31101" marB="31101"/>
                </a:tc>
                <a:tc>
                  <a:txBody>
                    <a:bodyPr/>
                    <a:lstStyle/>
                    <a:p>
                      <a:endParaRPr kumimoji="1" lang="ja-JP" altLang="en-US" sz="1000">
                        <a:solidFill>
                          <a:schemeClr val="tx1">
                            <a:lumMod val="50000"/>
                            <a:lumOff val="50000"/>
                          </a:schemeClr>
                        </a:solidFill>
                        <a:latin typeface="Meiryo UI" panose="020B0604030504040204" pitchFamily="34" charset="-128"/>
                        <a:ea typeface="Meiryo UI" panose="020B0604030504040204" pitchFamily="34" charset="-128"/>
                      </a:endParaRPr>
                    </a:p>
                  </a:txBody>
                  <a:tcPr marL="62201" marR="62201" marT="31101" marB="31101">
                    <a:solidFill>
                      <a:schemeClr val="accent1">
                        <a:lumMod val="20000"/>
                        <a:lumOff val="80000"/>
                      </a:schemeClr>
                    </a:solidFill>
                  </a:tcPr>
                </a:tc>
                <a:tc>
                  <a:txBody>
                    <a:bodyPr/>
                    <a:lstStyle/>
                    <a:p>
                      <a:endParaRPr kumimoji="1" lang="ja-JP" altLang="en-US" sz="1000">
                        <a:solidFill>
                          <a:schemeClr val="tx1">
                            <a:lumMod val="50000"/>
                            <a:lumOff val="50000"/>
                          </a:schemeClr>
                        </a:solidFill>
                        <a:latin typeface="Meiryo UI" panose="020B0604030504040204" pitchFamily="34" charset="-128"/>
                        <a:ea typeface="Meiryo UI" panose="020B0604030504040204" pitchFamily="34" charset="-128"/>
                      </a:endParaRPr>
                    </a:p>
                  </a:txBody>
                  <a:tcPr marL="62201" marR="62201" marT="31101" marB="31101">
                    <a:solidFill>
                      <a:schemeClr val="accent1">
                        <a:lumMod val="20000"/>
                        <a:lumOff val="80000"/>
                      </a:schemeClr>
                    </a:solidFill>
                  </a:tcPr>
                </a:tc>
                <a:tc>
                  <a:txBody>
                    <a:bodyPr/>
                    <a:lstStyle/>
                    <a:p>
                      <a:endParaRPr kumimoji="1" lang="ja-JP" altLang="en-US" sz="1000">
                        <a:solidFill>
                          <a:schemeClr val="tx1">
                            <a:lumMod val="50000"/>
                            <a:lumOff val="50000"/>
                          </a:schemeClr>
                        </a:solidFill>
                        <a:latin typeface="Meiryo UI" panose="020B0604030504040204" pitchFamily="34" charset="-128"/>
                        <a:ea typeface="Meiryo UI" panose="020B0604030504040204" pitchFamily="34" charset="-128"/>
                      </a:endParaRPr>
                    </a:p>
                  </a:txBody>
                  <a:tcPr marL="62201" marR="62201" marT="31101" marB="31101"/>
                </a:tc>
                <a:tc>
                  <a:txBody>
                    <a:bodyPr/>
                    <a:lstStyle/>
                    <a:p>
                      <a:endParaRPr kumimoji="1" lang="ja-JP" altLang="en-US" sz="1000">
                        <a:solidFill>
                          <a:schemeClr val="tx1">
                            <a:lumMod val="50000"/>
                            <a:lumOff val="50000"/>
                          </a:schemeClr>
                        </a:solidFill>
                        <a:latin typeface="Meiryo UI" panose="020B0604030504040204" pitchFamily="34" charset="-128"/>
                        <a:ea typeface="Meiryo UI" panose="020B0604030504040204" pitchFamily="34" charset="-128"/>
                      </a:endParaRPr>
                    </a:p>
                  </a:txBody>
                  <a:tcPr marL="62201" marR="62201" marT="31101" marB="31101"/>
                </a:tc>
                <a:tc>
                  <a:txBody>
                    <a:bodyPr/>
                    <a:lstStyle/>
                    <a:p>
                      <a:endParaRPr kumimoji="1" lang="ja-JP" altLang="en-US" sz="1000">
                        <a:solidFill>
                          <a:schemeClr val="tx1">
                            <a:lumMod val="50000"/>
                            <a:lumOff val="50000"/>
                          </a:schemeClr>
                        </a:solidFill>
                        <a:latin typeface="Meiryo UI" panose="020B0604030504040204" pitchFamily="34" charset="-128"/>
                        <a:ea typeface="Meiryo UI" panose="020B0604030504040204" pitchFamily="34" charset="-128"/>
                      </a:endParaRPr>
                    </a:p>
                  </a:txBody>
                  <a:tcPr marL="62201" marR="62201" marT="31101" marB="31101"/>
                </a:tc>
                <a:tc>
                  <a:txBody>
                    <a:bodyPr/>
                    <a:lstStyle/>
                    <a:p>
                      <a:endParaRPr kumimoji="1" lang="ja-JP" altLang="en-US" sz="1000">
                        <a:solidFill>
                          <a:schemeClr val="tx1">
                            <a:lumMod val="50000"/>
                            <a:lumOff val="50000"/>
                          </a:schemeClr>
                        </a:solidFill>
                        <a:latin typeface="Meiryo UI" panose="020B0604030504040204" pitchFamily="34" charset="-128"/>
                        <a:ea typeface="Meiryo UI" panose="020B0604030504040204" pitchFamily="34" charset="-128"/>
                      </a:endParaRPr>
                    </a:p>
                  </a:txBody>
                  <a:tcPr marL="62201" marR="62201" marT="31101" marB="31101"/>
                </a:tc>
                <a:extLst>
                  <a:ext uri="{0D108BD9-81ED-4DB2-BD59-A6C34878D82A}">
                    <a16:rowId xmlns:a16="http://schemas.microsoft.com/office/drawing/2014/main" val="3819991392"/>
                  </a:ext>
                </a:extLst>
              </a:tr>
              <a:tr h="218076">
                <a:tc>
                  <a:txBody>
                    <a:bodyPr/>
                    <a:lstStyle/>
                    <a:p>
                      <a:pPr marL="162900" indent="-162900">
                        <a:buFont typeface="Wingdings" pitchFamily="2" charset="2"/>
                        <a:buChar char="ü"/>
                      </a:pPr>
                      <a:r>
                        <a:rPr kumimoji="1" lang="ja-JP" altLang="en-US" sz="800">
                          <a:latin typeface="Meiryo UI" panose="020B0604030504040204" pitchFamily="34" charset="-128"/>
                          <a:ea typeface="Meiryo UI" panose="020B0604030504040204" pitchFamily="34" charset="-128"/>
                        </a:rPr>
                        <a:t>納品（受入テスト）</a:t>
                      </a:r>
                    </a:p>
                  </a:txBody>
                  <a:tcPr marL="62201" marR="62201" marT="31101" marB="31101" anchor="ctr"/>
                </a:tc>
                <a:tc>
                  <a:txBody>
                    <a:bodyPr/>
                    <a:lstStyle/>
                    <a:p>
                      <a:pPr algn="ctr"/>
                      <a:endParaRPr kumimoji="1" lang="ja-JP" altLang="en-US" sz="1000">
                        <a:solidFill>
                          <a:schemeClr val="tx1">
                            <a:lumMod val="50000"/>
                            <a:lumOff val="50000"/>
                          </a:schemeClr>
                        </a:solidFill>
                        <a:latin typeface="Meiryo UI" panose="020B0604030504040204" pitchFamily="34" charset="-128"/>
                        <a:ea typeface="Meiryo UI" panose="020B0604030504040204" pitchFamily="34" charset="-128"/>
                      </a:endParaRPr>
                    </a:p>
                  </a:txBody>
                  <a:tcPr marL="62201" marR="62201" marT="31101" marB="31101"/>
                </a:tc>
                <a:tc>
                  <a:txBody>
                    <a:bodyPr/>
                    <a:lstStyle/>
                    <a:p>
                      <a:pPr marL="0" marR="0" lvl="0" indent="0" algn="ctr" defTabSz="1043056"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schemeClr val="tx1">
                            <a:lumMod val="50000"/>
                            <a:lumOff val="50000"/>
                          </a:schemeClr>
                        </a:solidFill>
                        <a:effectLst/>
                        <a:uLnTx/>
                        <a:uFillTx/>
                        <a:latin typeface="Meiryo UI" panose="020B0604030504040204" pitchFamily="34" charset="-128"/>
                        <a:ea typeface="Meiryo UI" panose="020B0604030504040204" pitchFamily="34" charset="-128"/>
                        <a:cs typeface="+mn-cs"/>
                      </a:endParaRPr>
                    </a:p>
                  </a:txBody>
                  <a:tcPr marL="62201" marR="62201" marT="31101" marB="31101"/>
                </a:tc>
                <a:tc>
                  <a:txBody>
                    <a:bodyPr/>
                    <a:lstStyle/>
                    <a:p>
                      <a:pPr algn="ctr"/>
                      <a:endParaRPr kumimoji="1" lang="ja-JP" altLang="en-US" sz="1000">
                        <a:solidFill>
                          <a:schemeClr val="tx1">
                            <a:lumMod val="50000"/>
                            <a:lumOff val="50000"/>
                          </a:schemeClr>
                        </a:solidFill>
                        <a:latin typeface="Meiryo UI" panose="020B0604030504040204" pitchFamily="34" charset="-128"/>
                        <a:ea typeface="Meiryo UI" panose="020B0604030504040204" pitchFamily="34" charset="-128"/>
                      </a:endParaRPr>
                    </a:p>
                  </a:txBody>
                  <a:tcPr marL="62201" marR="62201" marT="31101" marB="31101"/>
                </a:tc>
                <a:tc>
                  <a:txBody>
                    <a:bodyPr/>
                    <a:lstStyle/>
                    <a:p>
                      <a:pPr algn="ctr"/>
                      <a:endParaRPr kumimoji="1" lang="ja-JP" altLang="en-US" sz="1000">
                        <a:solidFill>
                          <a:schemeClr val="tx1">
                            <a:lumMod val="50000"/>
                            <a:lumOff val="50000"/>
                          </a:schemeClr>
                        </a:solidFill>
                        <a:latin typeface="Meiryo UI" panose="020B0604030504040204" pitchFamily="34" charset="-128"/>
                        <a:ea typeface="Meiryo UI" panose="020B0604030504040204" pitchFamily="34" charset="-128"/>
                      </a:endParaRPr>
                    </a:p>
                  </a:txBody>
                  <a:tcPr marL="62201" marR="62201" marT="31101" marB="31101"/>
                </a:tc>
                <a:tc>
                  <a:txBody>
                    <a:bodyPr/>
                    <a:lstStyle/>
                    <a:p>
                      <a:endParaRPr kumimoji="1" lang="ja-JP" altLang="en-US" sz="1000">
                        <a:solidFill>
                          <a:schemeClr val="tx1">
                            <a:lumMod val="50000"/>
                            <a:lumOff val="50000"/>
                          </a:schemeClr>
                        </a:solidFill>
                        <a:latin typeface="Meiryo UI" panose="020B0604030504040204" pitchFamily="34" charset="-128"/>
                        <a:ea typeface="Meiryo UI" panose="020B0604030504040204" pitchFamily="34" charset="-128"/>
                      </a:endParaRPr>
                    </a:p>
                  </a:txBody>
                  <a:tcPr marL="62201" marR="62201" marT="31101" marB="31101"/>
                </a:tc>
                <a:tc>
                  <a:txBody>
                    <a:bodyPr/>
                    <a:lstStyle/>
                    <a:p>
                      <a:endParaRPr kumimoji="1" lang="ja-JP" altLang="en-US" sz="1000">
                        <a:solidFill>
                          <a:schemeClr val="tx1">
                            <a:lumMod val="50000"/>
                            <a:lumOff val="50000"/>
                          </a:schemeClr>
                        </a:solidFill>
                        <a:latin typeface="Meiryo UI" panose="020B0604030504040204" pitchFamily="34" charset="-128"/>
                        <a:ea typeface="Meiryo UI" panose="020B0604030504040204" pitchFamily="34" charset="-128"/>
                      </a:endParaRPr>
                    </a:p>
                  </a:txBody>
                  <a:tcPr marL="62201" marR="62201" marT="31101" marB="31101"/>
                </a:tc>
                <a:tc>
                  <a:txBody>
                    <a:bodyPr/>
                    <a:lstStyle/>
                    <a:p>
                      <a:endParaRPr kumimoji="1" lang="ja-JP" altLang="en-US" sz="1000">
                        <a:solidFill>
                          <a:schemeClr val="tx1">
                            <a:lumMod val="50000"/>
                            <a:lumOff val="50000"/>
                          </a:schemeClr>
                        </a:solidFill>
                        <a:latin typeface="Meiryo UI" panose="020B0604030504040204" pitchFamily="34" charset="-128"/>
                        <a:ea typeface="Meiryo UI" panose="020B0604030504040204" pitchFamily="34" charset="-128"/>
                      </a:endParaRPr>
                    </a:p>
                  </a:txBody>
                  <a:tcPr marL="62201" marR="62201" marT="31101" marB="31101"/>
                </a:tc>
                <a:tc>
                  <a:txBody>
                    <a:bodyPr/>
                    <a:lstStyle/>
                    <a:p>
                      <a:endParaRPr kumimoji="1" lang="ja-JP" altLang="en-US" sz="1000">
                        <a:solidFill>
                          <a:schemeClr val="tx1">
                            <a:lumMod val="50000"/>
                            <a:lumOff val="50000"/>
                          </a:schemeClr>
                        </a:solidFill>
                        <a:latin typeface="Meiryo UI" panose="020B0604030504040204" pitchFamily="34" charset="-128"/>
                        <a:ea typeface="Meiryo UI" panose="020B0604030504040204" pitchFamily="34" charset="-128"/>
                      </a:endParaRPr>
                    </a:p>
                  </a:txBody>
                  <a:tcPr marL="62201" marR="62201" marT="31101" marB="31101"/>
                </a:tc>
                <a:tc>
                  <a:txBody>
                    <a:bodyPr/>
                    <a:lstStyle/>
                    <a:p>
                      <a:endParaRPr kumimoji="1" lang="ja-JP" altLang="en-US" sz="1000">
                        <a:solidFill>
                          <a:schemeClr val="tx1">
                            <a:lumMod val="50000"/>
                            <a:lumOff val="50000"/>
                          </a:schemeClr>
                        </a:solidFill>
                        <a:latin typeface="Meiryo UI" panose="020B0604030504040204" pitchFamily="34" charset="-128"/>
                        <a:ea typeface="Meiryo UI" panose="020B0604030504040204" pitchFamily="34" charset="-128"/>
                      </a:endParaRPr>
                    </a:p>
                  </a:txBody>
                  <a:tcPr marL="62201" marR="62201" marT="31101" marB="31101"/>
                </a:tc>
                <a:tc>
                  <a:txBody>
                    <a:bodyPr/>
                    <a:lstStyle/>
                    <a:p>
                      <a:endParaRPr kumimoji="1" lang="ja-JP" altLang="en-US" sz="1000">
                        <a:solidFill>
                          <a:schemeClr val="tx1">
                            <a:lumMod val="50000"/>
                            <a:lumOff val="50000"/>
                          </a:schemeClr>
                        </a:solidFill>
                        <a:latin typeface="Meiryo UI" panose="020B0604030504040204" pitchFamily="34" charset="-128"/>
                        <a:ea typeface="Meiryo UI" panose="020B0604030504040204" pitchFamily="34" charset="-128"/>
                      </a:endParaRPr>
                    </a:p>
                  </a:txBody>
                  <a:tcPr marL="62201" marR="62201" marT="31101" marB="31101"/>
                </a:tc>
                <a:tc>
                  <a:txBody>
                    <a:bodyPr/>
                    <a:lstStyle/>
                    <a:p>
                      <a:endParaRPr kumimoji="1" lang="ja-JP" altLang="en-US" sz="1000">
                        <a:solidFill>
                          <a:schemeClr val="tx1">
                            <a:lumMod val="50000"/>
                            <a:lumOff val="50000"/>
                          </a:schemeClr>
                        </a:solidFill>
                        <a:latin typeface="Meiryo UI" panose="020B0604030504040204" pitchFamily="34" charset="-128"/>
                        <a:ea typeface="Meiryo UI" panose="020B0604030504040204" pitchFamily="34" charset="-128"/>
                      </a:endParaRPr>
                    </a:p>
                  </a:txBody>
                  <a:tcPr marL="62201" marR="62201" marT="31101" marB="31101"/>
                </a:tc>
                <a:tc>
                  <a:txBody>
                    <a:bodyPr/>
                    <a:lstStyle/>
                    <a:p>
                      <a:endParaRPr kumimoji="1" lang="ja-JP" altLang="en-US" sz="1000">
                        <a:solidFill>
                          <a:schemeClr val="tx1">
                            <a:lumMod val="50000"/>
                            <a:lumOff val="50000"/>
                          </a:schemeClr>
                        </a:solidFill>
                        <a:latin typeface="Meiryo UI" panose="020B0604030504040204" pitchFamily="34" charset="-128"/>
                        <a:ea typeface="Meiryo UI" panose="020B0604030504040204" pitchFamily="34" charset="-128"/>
                      </a:endParaRPr>
                    </a:p>
                  </a:txBody>
                  <a:tcPr marL="62201" marR="62201" marT="31101" marB="31101"/>
                </a:tc>
                <a:tc>
                  <a:txBody>
                    <a:bodyPr/>
                    <a:lstStyle/>
                    <a:p>
                      <a:endParaRPr kumimoji="1" lang="ja-JP" altLang="en-US" sz="1000">
                        <a:solidFill>
                          <a:schemeClr val="tx1">
                            <a:lumMod val="50000"/>
                            <a:lumOff val="50000"/>
                          </a:schemeClr>
                        </a:solidFill>
                        <a:latin typeface="Meiryo UI" panose="020B0604030504040204" pitchFamily="34" charset="-128"/>
                        <a:ea typeface="Meiryo UI" panose="020B0604030504040204" pitchFamily="34" charset="-128"/>
                      </a:endParaRPr>
                    </a:p>
                  </a:txBody>
                  <a:tcPr marL="62201" marR="62201" marT="31101" marB="31101"/>
                </a:tc>
                <a:tc>
                  <a:txBody>
                    <a:bodyPr/>
                    <a:lstStyle/>
                    <a:p>
                      <a:endParaRPr kumimoji="1" lang="ja-JP" altLang="en-US" sz="1000">
                        <a:solidFill>
                          <a:schemeClr val="tx1">
                            <a:lumMod val="50000"/>
                            <a:lumOff val="50000"/>
                          </a:schemeClr>
                        </a:solidFill>
                        <a:latin typeface="Meiryo UI" panose="020B0604030504040204" pitchFamily="34" charset="-128"/>
                        <a:ea typeface="Meiryo UI" panose="020B0604030504040204" pitchFamily="34" charset="-128"/>
                      </a:endParaRPr>
                    </a:p>
                  </a:txBody>
                  <a:tcPr marL="62201" marR="62201" marT="31101" marB="31101"/>
                </a:tc>
                <a:tc>
                  <a:txBody>
                    <a:bodyPr/>
                    <a:lstStyle/>
                    <a:p>
                      <a:endParaRPr kumimoji="1" lang="ja-JP" altLang="en-US" sz="1000">
                        <a:solidFill>
                          <a:schemeClr val="tx1">
                            <a:lumMod val="50000"/>
                            <a:lumOff val="50000"/>
                          </a:schemeClr>
                        </a:solidFill>
                        <a:latin typeface="Meiryo UI" panose="020B0604030504040204" pitchFamily="34" charset="-128"/>
                        <a:ea typeface="Meiryo UI" panose="020B0604030504040204" pitchFamily="34" charset="-128"/>
                      </a:endParaRPr>
                    </a:p>
                  </a:txBody>
                  <a:tcPr marL="62201" marR="62201" marT="31101" marB="31101">
                    <a:solidFill>
                      <a:schemeClr val="accent1">
                        <a:lumMod val="20000"/>
                        <a:lumOff val="80000"/>
                      </a:schemeClr>
                    </a:solidFill>
                  </a:tcPr>
                </a:tc>
                <a:tc>
                  <a:txBody>
                    <a:bodyPr/>
                    <a:lstStyle/>
                    <a:p>
                      <a:endParaRPr kumimoji="1" lang="ja-JP" altLang="en-US" sz="1000">
                        <a:solidFill>
                          <a:schemeClr val="tx1">
                            <a:lumMod val="50000"/>
                            <a:lumOff val="50000"/>
                          </a:schemeClr>
                        </a:solidFill>
                        <a:latin typeface="Meiryo UI" panose="020B0604030504040204" pitchFamily="34" charset="-128"/>
                        <a:ea typeface="Meiryo UI" panose="020B0604030504040204" pitchFamily="34" charset="-128"/>
                      </a:endParaRPr>
                    </a:p>
                  </a:txBody>
                  <a:tcPr marL="62201" marR="62201" marT="31101" marB="31101">
                    <a:solidFill>
                      <a:schemeClr val="accent1">
                        <a:lumMod val="20000"/>
                        <a:lumOff val="80000"/>
                      </a:schemeClr>
                    </a:solidFill>
                  </a:tcPr>
                </a:tc>
                <a:tc>
                  <a:txBody>
                    <a:bodyPr/>
                    <a:lstStyle/>
                    <a:p>
                      <a:endParaRPr kumimoji="1" lang="ja-JP" altLang="en-US" sz="1000">
                        <a:solidFill>
                          <a:schemeClr val="tx1">
                            <a:lumMod val="50000"/>
                            <a:lumOff val="50000"/>
                          </a:schemeClr>
                        </a:solidFill>
                        <a:latin typeface="Meiryo UI" panose="020B0604030504040204" pitchFamily="34" charset="-128"/>
                        <a:ea typeface="Meiryo UI" panose="020B0604030504040204" pitchFamily="34" charset="-128"/>
                      </a:endParaRPr>
                    </a:p>
                  </a:txBody>
                  <a:tcPr marL="62201" marR="62201" marT="31101" marB="31101"/>
                </a:tc>
                <a:tc>
                  <a:txBody>
                    <a:bodyPr/>
                    <a:lstStyle/>
                    <a:p>
                      <a:endParaRPr kumimoji="1" lang="ja-JP" altLang="en-US" sz="1000">
                        <a:solidFill>
                          <a:schemeClr val="tx1">
                            <a:lumMod val="50000"/>
                            <a:lumOff val="50000"/>
                          </a:schemeClr>
                        </a:solidFill>
                        <a:latin typeface="Meiryo UI" panose="020B0604030504040204" pitchFamily="34" charset="-128"/>
                        <a:ea typeface="Meiryo UI" panose="020B0604030504040204" pitchFamily="34" charset="-128"/>
                      </a:endParaRPr>
                    </a:p>
                  </a:txBody>
                  <a:tcPr marL="62201" marR="62201" marT="31101" marB="31101"/>
                </a:tc>
                <a:extLst>
                  <a:ext uri="{0D108BD9-81ED-4DB2-BD59-A6C34878D82A}">
                    <a16:rowId xmlns:a16="http://schemas.microsoft.com/office/drawing/2014/main" val="2389699244"/>
                  </a:ext>
                </a:extLst>
              </a:tr>
              <a:tr h="219735">
                <a:tc>
                  <a:txBody>
                    <a:bodyPr/>
                    <a:lstStyle/>
                    <a:p>
                      <a:pPr marL="141750" indent="-141750">
                        <a:buFont typeface="Wingdings" pitchFamily="2" charset="2"/>
                        <a:buChar char="n"/>
                      </a:pPr>
                      <a:r>
                        <a:rPr kumimoji="1" lang="ja-JP" altLang="en-US" sz="1000">
                          <a:latin typeface="Meiryo UI" panose="020B0604030504040204" pitchFamily="34" charset="-128"/>
                          <a:ea typeface="Meiryo UI" panose="020B0604030504040204" pitchFamily="34" charset="-128"/>
                        </a:rPr>
                        <a:t>予備</a:t>
                      </a:r>
                    </a:p>
                  </a:txBody>
                  <a:tcPr marL="62201" marR="62201" marT="31101" marB="31101" anchor="ctr"/>
                </a:tc>
                <a:tc>
                  <a:txBody>
                    <a:bodyPr/>
                    <a:lstStyle/>
                    <a:p>
                      <a:pPr algn="ctr"/>
                      <a:endParaRPr kumimoji="1" lang="ja-JP" altLang="en-US" sz="1000">
                        <a:solidFill>
                          <a:schemeClr val="tx1">
                            <a:lumMod val="50000"/>
                            <a:lumOff val="50000"/>
                          </a:schemeClr>
                        </a:solidFill>
                        <a:latin typeface="Meiryo UI" panose="020B0604030504040204" pitchFamily="34" charset="-128"/>
                        <a:ea typeface="Meiryo UI" panose="020B0604030504040204" pitchFamily="34" charset="-128"/>
                      </a:endParaRPr>
                    </a:p>
                  </a:txBody>
                  <a:tcPr marL="62201" marR="62201" marT="31101" marB="31101"/>
                </a:tc>
                <a:tc>
                  <a:txBody>
                    <a:bodyPr/>
                    <a:lstStyle/>
                    <a:p>
                      <a:pPr marL="0" marR="0" lvl="0" indent="0" algn="ctr" defTabSz="1043056"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schemeClr val="tx1">
                            <a:lumMod val="50000"/>
                            <a:lumOff val="50000"/>
                          </a:schemeClr>
                        </a:solidFill>
                        <a:effectLst/>
                        <a:uLnTx/>
                        <a:uFillTx/>
                        <a:latin typeface="Meiryo UI" panose="020B0604030504040204" pitchFamily="34" charset="-128"/>
                        <a:ea typeface="Meiryo UI" panose="020B0604030504040204" pitchFamily="34" charset="-128"/>
                        <a:cs typeface="+mn-cs"/>
                      </a:endParaRPr>
                    </a:p>
                  </a:txBody>
                  <a:tcPr marL="62201" marR="62201" marT="31101" marB="31101"/>
                </a:tc>
                <a:tc>
                  <a:txBody>
                    <a:bodyPr/>
                    <a:lstStyle/>
                    <a:p>
                      <a:pPr algn="ctr"/>
                      <a:endParaRPr kumimoji="1" lang="ja-JP" altLang="en-US" sz="1000">
                        <a:solidFill>
                          <a:schemeClr val="tx1">
                            <a:lumMod val="50000"/>
                            <a:lumOff val="50000"/>
                          </a:schemeClr>
                        </a:solidFill>
                        <a:latin typeface="Meiryo UI" panose="020B0604030504040204" pitchFamily="34" charset="-128"/>
                        <a:ea typeface="Meiryo UI" panose="020B0604030504040204" pitchFamily="34" charset="-128"/>
                      </a:endParaRPr>
                    </a:p>
                  </a:txBody>
                  <a:tcPr marL="62201" marR="62201" marT="31101" marB="31101"/>
                </a:tc>
                <a:tc>
                  <a:txBody>
                    <a:bodyPr/>
                    <a:lstStyle/>
                    <a:p>
                      <a:pPr algn="ctr"/>
                      <a:endParaRPr kumimoji="1" lang="ja-JP" altLang="en-US" sz="1000">
                        <a:solidFill>
                          <a:schemeClr val="tx1">
                            <a:lumMod val="50000"/>
                            <a:lumOff val="50000"/>
                          </a:schemeClr>
                        </a:solidFill>
                        <a:latin typeface="Meiryo UI" panose="020B0604030504040204" pitchFamily="34" charset="-128"/>
                        <a:ea typeface="Meiryo UI" panose="020B0604030504040204" pitchFamily="34" charset="-128"/>
                      </a:endParaRPr>
                    </a:p>
                  </a:txBody>
                  <a:tcPr marL="62201" marR="62201" marT="31101" marB="31101"/>
                </a:tc>
                <a:tc>
                  <a:txBody>
                    <a:bodyPr/>
                    <a:lstStyle/>
                    <a:p>
                      <a:endParaRPr kumimoji="1" lang="ja-JP" altLang="en-US" sz="1000">
                        <a:solidFill>
                          <a:schemeClr val="tx1">
                            <a:lumMod val="50000"/>
                            <a:lumOff val="50000"/>
                          </a:schemeClr>
                        </a:solidFill>
                        <a:latin typeface="Meiryo UI" panose="020B0604030504040204" pitchFamily="34" charset="-128"/>
                        <a:ea typeface="Meiryo UI" panose="020B0604030504040204" pitchFamily="34" charset="-128"/>
                      </a:endParaRPr>
                    </a:p>
                  </a:txBody>
                  <a:tcPr marL="62201" marR="62201" marT="31101" marB="31101"/>
                </a:tc>
                <a:tc>
                  <a:txBody>
                    <a:bodyPr/>
                    <a:lstStyle/>
                    <a:p>
                      <a:endParaRPr kumimoji="1" lang="ja-JP" altLang="en-US" sz="1000">
                        <a:solidFill>
                          <a:schemeClr val="tx1">
                            <a:lumMod val="50000"/>
                            <a:lumOff val="50000"/>
                          </a:schemeClr>
                        </a:solidFill>
                        <a:latin typeface="Meiryo UI" panose="020B0604030504040204" pitchFamily="34" charset="-128"/>
                        <a:ea typeface="Meiryo UI" panose="020B0604030504040204" pitchFamily="34" charset="-128"/>
                      </a:endParaRPr>
                    </a:p>
                  </a:txBody>
                  <a:tcPr marL="62201" marR="62201" marT="31101" marB="31101"/>
                </a:tc>
                <a:tc>
                  <a:txBody>
                    <a:bodyPr/>
                    <a:lstStyle/>
                    <a:p>
                      <a:endParaRPr kumimoji="1" lang="ja-JP" altLang="en-US" sz="1000">
                        <a:solidFill>
                          <a:schemeClr val="tx1">
                            <a:lumMod val="50000"/>
                            <a:lumOff val="50000"/>
                          </a:schemeClr>
                        </a:solidFill>
                        <a:latin typeface="Meiryo UI" panose="020B0604030504040204" pitchFamily="34" charset="-128"/>
                        <a:ea typeface="Meiryo UI" panose="020B0604030504040204" pitchFamily="34" charset="-128"/>
                      </a:endParaRPr>
                    </a:p>
                  </a:txBody>
                  <a:tcPr marL="62201" marR="62201" marT="31101" marB="31101"/>
                </a:tc>
                <a:tc>
                  <a:txBody>
                    <a:bodyPr/>
                    <a:lstStyle/>
                    <a:p>
                      <a:endParaRPr kumimoji="1" lang="ja-JP" altLang="en-US" sz="1000">
                        <a:solidFill>
                          <a:schemeClr val="tx1">
                            <a:lumMod val="50000"/>
                            <a:lumOff val="50000"/>
                          </a:schemeClr>
                        </a:solidFill>
                        <a:latin typeface="Meiryo UI" panose="020B0604030504040204" pitchFamily="34" charset="-128"/>
                        <a:ea typeface="Meiryo UI" panose="020B0604030504040204" pitchFamily="34" charset="-128"/>
                      </a:endParaRPr>
                    </a:p>
                  </a:txBody>
                  <a:tcPr marL="62201" marR="62201" marT="31101" marB="31101"/>
                </a:tc>
                <a:tc>
                  <a:txBody>
                    <a:bodyPr/>
                    <a:lstStyle/>
                    <a:p>
                      <a:endParaRPr kumimoji="1" lang="ja-JP" altLang="en-US" sz="1000">
                        <a:solidFill>
                          <a:schemeClr val="tx1">
                            <a:lumMod val="50000"/>
                            <a:lumOff val="50000"/>
                          </a:schemeClr>
                        </a:solidFill>
                        <a:latin typeface="Meiryo UI" panose="020B0604030504040204" pitchFamily="34" charset="-128"/>
                        <a:ea typeface="Meiryo UI" panose="020B0604030504040204" pitchFamily="34" charset="-128"/>
                      </a:endParaRPr>
                    </a:p>
                  </a:txBody>
                  <a:tcPr marL="62201" marR="62201" marT="31101" marB="31101"/>
                </a:tc>
                <a:tc>
                  <a:txBody>
                    <a:bodyPr/>
                    <a:lstStyle/>
                    <a:p>
                      <a:endParaRPr kumimoji="1" lang="ja-JP" altLang="en-US" sz="1000">
                        <a:solidFill>
                          <a:schemeClr val="tx1">
                            <a:lumMod val="50000"/>
                            <a:lumOff val="50000"/>
                          </a:schemeClr>
                        </a:solidFill>
                        <a:latin typeface="Meiryo UI" panose="020B0604030504040204" pitchFamily="34" charset="-128"/>
                        <a:ea typeface="Meiryo UI" panose="020B0604030504040204" pitchFamily="34" charset="-128"/>
                      </a:endParaRPr>
                    </a:p>
                  </a:txBody>
                  <a:tcPr marL="62201" marR="62201" marT="31101" marB="31101"/>
                </a:tc>
                <a:tc>
                  <a:txBody>
                    <a:bodyPr/>
                    <a:lstStyle/>
                    <a:p>
                      <a:endParaRPr kumimoji="1" lang="ja-JP" altLang="en-US" sz="1000">
                        <a:solidFill>
                          <a:schemeClr val="tx1">
                            <a:lumMod val="50000"/>
                            <a:lumOff val="50000"/>
                          </a:schemeClr>
                        </a:solidFill>
                        <a:latin typeface="Meiryo UI" panose="020B0604030504040204" pitchFamily="34" charset="-128"/>
                        <a:ea typeface="Meiryo UI" panose="020B0604030504040204" pitchFamily="34" charset="-128"/>
                      </a:endParaRPr>
                    </a:p>
                  </a:txBody>
                  <a:tcPr marL="62201" marR="62201" marT="31101" marB="31101"/>
                </a:tc>
                <a:tc>
                  <a:txBody>
                    <a:bodyPr/>
                    <a:lstStyle/>
                    <a:p>
                      <a:endParaRPr kumimoji="1" lang="ja-JP" altLang="en-US" sz="1000">
                        <a:solidFill>
                          <a:schemeClr val="tx1">
                            <a:lumMod val="50000"/>
                            <a:lumOff val="50000"/>
                          </a:schemeClr>
                        </a:solidFill>
                        <a:latin typeface="Meiryo UI" panose="020B0604030504040204" pitchFamily="34" charset="-128"/>
                        <a:ea typeface="Meiryo UI" panose="020B0604030504040204" pitchFamily="34" charset="-128"/>
                      </a:endParaRPr>
                    </a:p>
                  </a:txBody>
                  <a:tcPr marL="62201" marR="62201" marT="31101" marB="31101"/>
                </a:tc>
                <a:tc>
                  <a:txBody>
                    <a:bodyPr/>
                    <a:lstStyle/>
                    <a:p>
                      <a:endParaRPr kumimoji="1" lang="ja-JP" altLang="en-US" sz="1000">
                        <a:solidFill>
                          <a:schemeClr val="tx1">
                            <a:lumMod val="50000"/>
                            <a:lumOff val="50000"/>
                          </a:schemeClr>
                        </a:solidFill>
                        <a:latin typeface="Meiryo UI" panose="020B0604030504040204" pitchFamily="34" charset="-128"/>
                        <a:ea typeface="Meiryo UI" panose="020B0604030504040204" pitchFamily="34" charset="-128"/>
                      </a:endParaRPr>
                    </a:p>
                  </a:txBody>
                  <a:tcPr marL="62201" marR="62201" marT="31101" marB="31101"/>
                </a:tc>
                <a:tc>
                  <a:txBody>
                    <a:bodyPr/>
                    <a:lstStyle/>
                    <a:p>
                      <a:endParaRPr kumimoji="1" lang="ja-JP" altLang="en-US" sz="1000">
                        <a:solidFill>
                          <a:schemeClr val="tx1">
                            <a:lumMod val="50000"/>
                            <a:lumOff val="50000"/>
                          </a:schemeClr>
                        </a:solidFill>
                        <a:latin typeface="Meiryo UI" panose="020B0604030504040204" pitchFamily="34" charset="-128"/>
                        <a:ea typeface="Meiryo UI" panose="020B0604030504040204" pitchFamily="34" charset="-128"/>
                      </a:endParaRPr>
                    </a:p>
                  </a:txBody>
                  <a:tcPr marL="62201" marR="62201" marT="31101" marB="31101"/>
                </a:tc>
                <a:tc>
                  <a:txBody>
                    <a:bodyPr/>
                    <a:lstStyle/>
                    <a:p>
                      <a:endParaRPr kumimoji="1" lang="ja-JP" altLang="en-US" sz="1000">
                        <a:solidFill>
                          <a:schemeClr val="tx1">
                            <a:lumMod val="50000"/>
                            <a:lumOff val="50000"/>
                          </a:schemeClr>
                        </a:solidFill>
                        <a:latin typeface="Meiryo UI" panose="020B0604030504040204" pitchFamily="34" charset="-128"/>
                        <a:ea typeface="Meiryo UI" panose="020B0604030504040204" pitchFamily="34" charset="-128"/>
                      </a:endParaRPr>
                    </a:p>
                  </a:txBody>
                  <a:tcPr marL="62201" marR="62201" marT="31101" marB="31101"/>
                </a:tc>
                <a:tc>
                  <a:txBody>
                    <a:bodyPr/>
                    <a:lstStyle/>
                    <a:p>
                      <a:endParaRPr kumimoji="1" lang="ja-JP" altLang="en-US" sz="1000">
                        <a:solidFill>
                          <a:schemeClr val="tx1">
                            <a:lumMod val="50000"/>
                            <a:lumOff val="50000"/>
                          </a:schemeClr>
                        </a:solidFill>
                        <a:latin typeface="Meiryo UI" panose="020B0604030504040204" pitchFamily="34" charset="-128"/>
                        <a:ea typeface="Meiryo UI" panose="020B0604030504040204" pitchFamily="34" charset="-128"/>
                      </a:endParaRPr>
                    </a:p>
                  </a:txBody>
                  <a:tcPr marL="62201" marR="62201" marT="31101" marB="31101"/>
                </a:tc>
                <a:tc>
                  <a:txBody>
                    <a:bodyPr/>
                    <a:lstStyle/>
                    <a:p>
                      <a:endParaRPr kumimoji="1" lang="ja-JP" altLang="en-US" sz="1000">
                        <a:solidFill>
                          <a:schemeClr val="tx1">
                            <a:lumMod val="50000"/>
                            <a:lumOff val="50000"/>
                          </a:schemeClr>
                        </a:solidFill>
                        <a:latin typeface="Meiryo UI" panose="020B0604030504040204" pitchFamily="34" charset="-128"/>
                        <a:ea typeface="Meiryo UI" panose="020B0604030504040204" pitchFamily="34" charset="-128"/>
                      </a:endParaRPr>
                    </a:p>
                  </a:txBody>
                  <a:tcPr marL="62201" marR="62201" marT="31101" marB="31101">
                    <a:solidFill>
                      <a:schemeClr val="accent1">
                        <a:lumMod val="60000"/>
                        <a:lumOff val="40000"/>
                      </a:schemeClr>
                    </a:solidFill>
                  </a:tcPr>
                </a:tc>
                <a:tc>
                  <a:txBody>
                    <a:bodyPr/>
                    <a:lstStyle/>
                    <a:p>
                      <a:endParaRPr kumimoji="1" lang="ja-JP" altLang="en-US" sz="1000">
                        <a:solidFill>
                          <a:schemeClr val="tx1">
                            <a:lumMod val="50000"/>
                            <a:lumOff val="50000"/>
                          </a:schemeClr>
                        </a:solidFill>
                        <a:latin typeface="Meiryo UI" panose="020B0604030504040204" pitchFamily="34" charset="-128"/>
                        <a:ea typeface="Meiryo UI" panose="020B0604030504040204" pitchFamily="34" charset="-128"/>
                      </a:endParaRPr>
                    </a:p>
                  </a:txBody>
                  <a:tcPr marL="62201" marR="62201" marT="31101" marB="31101">
                    <a:solidFill>
                      <a:schemeClr val="accent1">
                        <a:lumMod val="60000"/>
                        <a:lumOff val="40000"/>
                      </a:schemeClr>
                    </a:solidFill>
                  </a:tcPr>
                </a:tc>
                <a:extLst>
                  <a:ext uri="{0D108BD9-81ED-4DB2-BD59-A6C34878D82A}">
                    <a16:rowId xmlns:a16="http://schemas.microsoft.com/office/drawing/2014/main" val="1224586799"/>
                  </a:ext>
                </a:extLst>
              </a:tr>
            </a:tbl>
          </a:graphicData>
        </a:graphic>
      </p:graphicFrame>
      <p:cxnSp>
        <p:nvCxnSpPr>
          <p:cNvPr id="9" name="直線コネクタ 8">
            <a:extLst>
              <a:ext uri="{FF2B5EF4-FFF2-40B4-BE49-F238E27FC236}">
                <a16:creationId xmlns:a16="http://schemas.microsoft.com/office/drawing/2014/main" id="{13021F21-9E68-F145-819F-8752B367A6B7}"/>
              </a:ext>
            </a:extLst>
          </p:cNvPr>
          <p:cNvCxnSpPr>
            <a:cxnSpLocks/>
          </p:cNvCxnSpPr>
          <p:nvPr/>
        </p:nvCxnSpPr>
        <p:spPr>
          <a:xfrm>
            <a:off x="5436096" y="1103313"/>
            <a:ext cx="0" cy="3447005"/>
          </a:xfrm>
          <a:prstGeom prst="line">
            <a:avLst/>
          </a:prstGeom>
          <a:ln w="28575">
            <a:solidFill>
              <a:schemeClr val="accent6"/>
            </a:solidFill>
            <a:prstDash val="sysDash"/>
          </a:ln>
        </p:spPr>
        <p:style>
          <a:lnRef idx="1">
            <a:schemeClr val="accent1"/>
          </a:lnRef>
          <a:fillRef idx="0">
            <a:schemeClr val="accent1"/>
          </a:fillRef>
          <a:effectRef idx="0">
            <a:schemeClr val="accent1"/>
          </a:effectRef>
          <a:fontRef idx="minor">
            <a:schemeClr val="tx1"/>
          </a:fontRef>
        </p:style>
      </p:cxnSp>
      <p:sp>
        <p:nvSpPr>
          <p:cNvPr id="11" name="テキスト ボックス 10">
            <a:extLst>
              <a:ext uri="{FF2B5EF4-FFF2-40B4-BE49-F238E27FC236}">
                <a16:creationId xmlns:a16="http://schemas.microsoft.com/office/drawing/2014/main" id="{B618ED3B-A2A5-694D-86C5-03D4E0B1BF77}"/>
              </a:ext>
            </a:extLst>
          </p:cNvPr>
          <p:cNvSpPr txBox="1"/>
          <p:nvPr/>
        </p:nvSpPr>
        <p:spPr>
          <a:xfrm>
            <a:off x="5074286" y="929281"/>
            <a:ext cx="723620" cy="188427"/>
          </a:xfrm>
          <a:prstGeom prst="rect">
            <a:avLst/>
          </a:prstGeom>
          <a:noFill/>
        </p:spPr>
        <p:txBody>
          <a:bodyPr wrap="square" rtlCol="0">
            <a:noAutofit/>
          </a:bodyPr>
          <a:lstStyle/>
          <a:p>
            <a:pPr algn="ctr"/>
            <a:r>
              <a:rPr kumimoji="1" lang="en-US" altLang="ja-JP" sz="952" b="1" dirty="0">
                <a:solidFill>
                  <a:schemeClr val="accent6"/>
                </a:solidFill>
                <a:latin typeface="Meiryo UI" panose="020B0604030504040204" pitchFamily="34" charset="-128"/>
                <a:ea typeface="Meiryo UI" panose="020B0604030504040204" pitchFamily="34" charset="-128"/>
              </a:rPr>
              <a:t>TODAY</a:t>
            </a:r>
            <a:endParaRPr kumimoji="1" lang="ja-JP" altLang="en-US" sz="952" b="1">
              <a:solidFill>
                <a:schemeClr val="accent6"/>
              </a:solidFill>
              <a:latin typeface="Meiryo UI" panose="020B0604030504040204" pitchFamily="34" charset="-128"/>
              <a:ea typeface="Meiryo UI" panose="020B0604030504040204" pitchFamily="34" charset="-128"/>
            </a:endParaRPr>
          </a:p>
        </p:txBody>
      </p:sp>
      <p:cxnSp>
        <p:nvCxnSpPr>
          <p:cNvPr id="10" name="直線コネクタ 9">
            <a:extLst>
              <a:ext uri="{FF2B5EF4-FFF2-40B4-BE49-F238E27FC236}">
                <a16:creationId xmlns:a16="http://schemas.microsoft.com/office/drawing/2014/main" id="{BFE422A9-D863-C84E-8958-366027B2F1DC}"/>
              </a:ext>
            </a:extLst>
          </p:cNvPr>
          <p:cNvCxnSpPr>
            <a:cxnSpLocks/>
          </p:cNvCxnSpPr>
          <p:nvPr/>
        </p:nvCxnSpPr>
        <p:spPr>
          <a:xfrm>
            <a:off x="8014447" y="1103313"/>
            <a:ext cx="0" cy="3447005"/>
          </a:xfrm>
          <a:prstGeom prst="line">
            <a:avLst/>
          </a:prstGeom>
          <a:ln w="28575">
            <a:solidFill>
              <a:schemeClr val="accent6"/>
            </a:solidFill>
            <a:prstDash val="sysDash"/>
          </a:ln>
        </p:spPr>
        <p:style>
          <a:lnRef idx="1">
            <a:schemeClr val="accent1"/>
          </a:lnRef>
          <a:fillRef idx="0">
            <a:schemeClr val="accent1"/>
          </a:fillRef>
          <a:effectRef idx="0">
            <a:schemeClr val="accent1"/>
          </a:effectRef>
          <a:fontRef idx="minor">
            <a:schemeClr val="tx1"/>
          </a:fontRef>
        </p:style>
      </p:cxnSp>
      <p:sp>
        <p:nvSpPr>
          <p:cNvPr id="12" name="テキスト ボックス 11">
            <a:extLst>
              <a:ext uri="{FF2B5EF4-FFF2-40B4-BE49-F238E27FC236}">
                <a16:creationId xmlns:a16="http://schemas.microsoft.com/office/drawing/2014/main" id="{7DC9A421-8F0C-5B49-9BA3-5DE8818ED94C}"/>
              </a:ext>
            </a:extLst>
          </p:cNvPr>
          <p:cNvSpPr txBox="1"/>
          <p:nvPr/>
        </p:nvSpPr>
        <p:spPr>
          <a:xfrm>
            <a:off x="7576657" y="929281"/>
            <a:ext cx="875580" cy="188427"/>
          </a:xfrm>
          <a:prstGeom prst="rect">
            <a:avLst/>
          </a:prstGeom>
          <a:noFill/>
        </p:spPr>
        <p:txBody>
          <a:bodyPr wrap="square" rtlCol="0">
            <a:noAutofit/>
          </a:bodyPr>
          <a:lstStyle/>
          <a:p>
            <a:pPr algn="ctr"/>
            <a:r>
              <a:rPr kumimoji="1" lang="ja-JP" altLang="en-US" sz="952" b="1">
                <a:solidFill>
                  <a:schemeClr val="accent6"/>
                </a:solidFill>
                <a:latin typeface="Meiryo UI" panose="020B0604030504040204" pitchFamily="34" charset="-128"/>
                <a:ea typeface="Meiryo UI" panose="020B0604030504040204" pitchFamily="34" charset="-128"/>
              </a:rPr>
              <a:t>ローンチ目標</a:t>
            </a:r>
          </a:p>
        </p:txBody>
      </p:sp>
    </p:spTree>
    <p:extLst>
      <p:ext uri="{BB962C8B-B14F-4D97-AF65-F5344CB8AC3E}">
        <p14:creationId xmlns:p14="http://schemas.microsoft.com/office/powerpoint/2010/main" val="1369388410"/>
      </p:ext>
    </p:extLst>
  </p:cSld>
  <p:clrMapOvr>
    <a:masterClrMapping/>
  </p:clrMapOvr>
  <p:transition>
    <p:fade/>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C8655675-CAEA-8443-850B-3C25AB2A0E30}"/>
              </a:ext>
            </a:extLst>
          </p:cNvPr>
          <p:cNvSpPr>
            <a:spLocks noGrp="1"/>
          </p:cNvSpPr>
          <p:nvPr>
            <p:ph type="body" sz="quarter" idx="13"/>
          </p:nvPr>
        </p:nvSpPr>
        <p:spPr/>
        <p:txBody>
          <a:bodyPr>
            <a:normAutofit/>
          </a:bodyPr>
          <a:lstStyle/>
          <a:p>
            <a:r>
              <a:rPr kumimoji="1" lang="ja-JP" altLang="en-US"/>
              <a:t>プロジェクトを遂行する体制について記載します。</a:t>
            </a:r>
          </a:p>
        </p:txBody>
      </p:sp>
      <p:sp>
        <p:nvSpPr>
          <p:cNvPr id="3" name="タイトル 2">
            <a:extLst>
              <a:ext uri="{FF2B5EF4-FFF2-40B4-BE49-F238E27FC236}">
                <a16:creationId xmlns:a16="http://schemas.microsoft.com/office/drawing/2014/main" id="{C3A65691-EDAF-564D-957A-32B78B07A4FA}"/>
              </a:ext>
            </a:extLst>
          </p:cNvPr>
          <p:cNvSpPr>
            <a:spLocks noGrp="1"/>
          </p:cNvSpPr>
          <p:nvPr>
            <p:ph type="title"/>
          </p:nvPr>
        </p:nvSpPr>
        <p:spPr/>
        <p:txBody>
          <a:bodyPr/>
          <a:lstStyle/>
          <a:p>
            <a:r>
              <a:rPr kumimoji="1" lang="ja-JP" altLang="en-US"/>
              <a:t>体制</a:t>
            </a:r>
          </a:p>
        </p:txBody>
      </p:sp>
      <p:sp>
        <p:nvSpPr>
          <p:cNvPr id="5" name="スライド番号プレースホルダー 4">
            <a:extLst>
              <a:ext uri="{FF2B5EF4-FFF2-40B4-BE49-F238E27FC236}">
                <a16:creationId xmlns:a16="http://schemas.microsoft.com/office/drawing/2014/main" id="{293E596F-DB04-FF43-885E-E37A9B0B1B7E}"/>
              </a:ext>
            </a:extLst>
          </p:cNvPr>
          <p:cNvSpPr>
            <a:spLocks noGrp="1"/>
          </p:cNvSpPr>
          <p:nvPr>
            <p:ph type="sldNum" sz="quarter" idx="4"/>
          </p:nvPr>
        </p:nvSpPr>
        <p:spPr/>
        <p:txBody>
          <a:bodyPr/>
          <a:lstStyle/>
          <a:p>
            <a:fld id="{95CC1D26-A9BD-4BDE-BDD9-08EDBAE96860}" type="slidenum">
              <a:rPr lang="en-GB" smtClean="0">
                <a:latin typeface="Meiryo UI" panose="020B0604030504040204" pitchFamily="34" charset="-128"/>
                <a:ea typeface="Meiryo UI" panose="020B0604030504040204" pitchFamily="34" charset="-128"/>
              </a:rPr>
              <a:pPr/>
              <a:t>13</a:t>
            </a:fld>
            <a:endParaRPr lang="en-GB" dirty="0">
              <a:latin typeface="Meiryo UI" panose="020B0604030504040204" pitchFamily="34" charset="-128"/>
              <a:ea typeface="Meiryo UI" panose="020B0604030504040204" pitchFamily="34" charset="-128"/>
            </a:endParaRPr>
          </a:p>
        </p:txBody>
      </p:sp>
      <p:sp>
        <p:nvSpPr>
          <p:cNvPr id="6" name="角丸四角形 5">
            <a:extLst>
              <a:ext uri="{FF2B5EF4-FFF2-40B4-BE49-F238E27FC236}">
                <a16:creationId xmlns:a16="http://schemas.microsoft.com/office/drawing/2014/main" id="{D31EE976-C94D-6744-8C17-A29B5B09A59C}"/>
              </a:ext>
            </a:extLst>
          </p:cNvPr>
          <p:cNvSpPr/>
          <p:nvPr/>
        </p:nvSpPr>
        <p:spPr>
          <a:xfrm>
            <a:off x="4793869" y="1642749"/>
            <a:ext cx="3241497" cy="2967473"/>
          </a:xfrm>
          <a:prstGeom prst="roundRect">
            <a:avLst>
              <a:gd name="adj" fmla="val 9156"/>
            </a:avLst>
          </a:prstGeom>
          <a:noFill/>
          <a:ln w="19050">
            <a:solidFill>
              <a:schemeClr val="tx1">
                <a:lumMod val="75000"/>
                <a:lumOff val="25000"/>
              </a:schemeClr>
            </a:solidFill>
            <a:prstDash val="sysDot"/>
          </a:ln>
        </p:spPr>
        <p:style>
          <a:lnRef idx="2">
            <a:schemeClr val="dk1"/>
          </a:lnRef>
          <a:fillRef idx="1">
            <a:schemeClr val="lt1"/>
          </a:fillRef>
          <a:effectRef idx="0">
            <a:schemeClr val="dk1"/>
          </a:effectRef>
          <a:fontRef idx="minor">
            <a:schemeClr val="dk1"/>
          </a:fontRef>
        </p:style>
        <p:txBody>
          <a:bodyPr rtlCol="0" anchor="ctr"/>
          <a:lstStyle/>
          <a:p>
            <a:pPr algn="ctr"/>
            <a:endParaRPr kumimoji="1" lang="ja-JP" altLang="en-US" sz="1542" dirty="0">
              <a:latin typeface="Meiryo UI" panose="020B0604030504040204" pitchFamily="34" charset="-128"/>
              <a:ea typeface="Meiryo UI" panose="020B0604030504040204" pitchFamily="34" charset="-128"/>
            </a:endParaRPr>
          </a:p>
        </p:txBody>
      </p:sp>
      <p:sp>
        <p:nvSpPr>
          <p:cNvPr id="7" name="角丸四角形 6">
            <a:extLst>
              <a:ext uri="{FF2B5EF4-FFF2-40B4-BE49-F238E27FC236}">
                <a16:creationId xmlns:a16="http://schemas.microsoft.com/office/drawing/2014/main" id="{1E686003-AD69-104C-BB56-3D5B14966C2F}"/>
              </a:ext>
            </a:extLst>
          </p:cNvPr>
          <p:cNvSpPr/>
          <p:nvPr/>
        </p:nvSpPr>
        <p:spPr>
          <a:xfrm>
            <a:off x="1394815" y="1650623"/>
            <a:ext cx="2940892" cy="2967473"/>
          </a:xfrm>
          <a:prstGeom prst="roundRect">
            <a:avLst>
              <a:gd name="adj" fmla="val 9156"/>
            </a:avLst>
          </a:prstGeom>
          <a:noFill/>
          <a:ln w="19050">
            <a:solidFill>
              <a:schemeClr val="tx1">
                <a:lumMod val="75000"/>
                <a:lumOff val="25000"/>
              </a:schemeClr>
            </a:solidFill>
            <a:prstDash val="sysDot"/>
          </a:ln>
        </p:spPr>
        <p:style>
          <a:lnRef idx="2">
            <a:schemeClr val="dk1"/>
          </a:lnRef>
          <a:fillRef idx="1">
            <a:schemeClr val="lt1"/>
          </a:fillRef>
          <a:effectRef idx="0">
            <a:schemeClr val="dk1"/>
          </a:effectRef>
          <a:fontRef idx="minor">
            <a:schemeClr val="dk1"/>
          </a:fontRef>
        </p:style>
        <p:txBody>
          <a:bodyPr rtlCol="0" anchor="ctr"/>
          <a:lstStyle/>
          <a:p>
            <a:pPr algn="ctr"/>
            <a:endParaRPr kumimoji="1" lang="ja-JP" altLang="en-US" sz="1542" dirty="0">
              <a:latin typeface="Meiryo UI" panose="020B0604030504040204" pitchFamily="34" charset="-128"/>
              <a:ea typeface="Meiryo UI" panose="020B0604030504040204" pitchFamily="34" charset="-128"/>
            </a:endParaRPr>
          </a:p>
        </p:txBody>
      </p:sp>
      <p:sp>
        <p:nvSpPr>
          <p:cNvPr id="8" name="正方形/長方形 7">
            <a:extLst>
              <a:ext uri="{FF2B5EF4-FFF2-40B4-BE49-F238E27FC236}">
                <a16:creationId xmlns:a16="http://schemas.microsoft.com/office/drawing/2014/main" id="{1B73D5DA-7E98-DF4D-B006-7231CF56FCF4}"/>
              </a:ext>
            </a:extLst>
          </p:cNvPr>
          <p:cNvSpPr/>
          <p:nvPr/>
        </p:nvSpPr>
        <p:spPr>
          <a:xfrm>
            <a:off x="2811220" y="1790103"/>
            <a:ext cx="1321766" cy="326604"/>
          </a:xfrm>
          <a:prstGeom prst="rect">
            <a:avLst/>
          </a:prstGeom>
          <a:solidFill>
            <a:schemeClr val="accent1"/>
          </a:solidFill>
          <a:ln>
            <a:solidFill>
              <a:schemeClr val="accent1"/>
            </a:solidFill>
          </a:ln>
          <a:effectLst>
            <a:outerShdw blurRad="50800" dist="381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26436" tIns="26436" rIns="26436" bIns="26436" numCol="1" spcCol="0" rtlCol="0" fromWordArt="0" anchor="ctr" anchorCtr="0" forceAA="0" compatLnSpc="1">
            <a:prstTxWarp prst="textNoShape">
              <a:avLst/>
            </a:prstTxWarp>
            <a:noAutofit/>
          </a:bodyPr>
          <a:lstStyle/>
          <a:p>
            <a:pPr algn="ctr">
              <a:lnSpc>
                <a:spcPct val="90000"/>
              </a:lnSpc>
            </a:pPr>
            <a:r>
              <a:rPr lang="ja-JP" altLang="en-US" sz="816" b="1">
                <a:solidFill>
                  <a:schemeClr val="bg1"/>
                </a:solidFill>
                <a:effectLst>
                  <a:outerShdw blurRad="38100" dist="38100" dir="2700000" algn="tl">
                    <a:srgbClr val="000000">
                      <a:alpha val="43137"/>
                    </a:srgbClr>
                  </a:outerShdw>
                </a:effectLst>
                <a:latin typeface="Meiryo UI" panose="020B0604030504040204" pitchFamily="34" charset="-128"/>
                <a:ea typeface="Meiryo UI" panose="020B0604030504040204" pitchFamily="34" charset="-128"/>
                <a:cs typeface="Meiryo" charset="-128"/>
              </a:rPr>
              <a:t>プロジェクトオーナー</a:t>
            </a:r>
            <a:endParaRPr lang="en-US" altLang="ja-JP" sz="816" b="1" dirty="0">
              <a:solidFill>
                <a:schemeClr val="bg1"/>
              </a:solidFill>
              <a:effectLst>
                <a:outerShdw blurRad="38100" dist="38100" dir="2700000" algn="tl">
                  <a:srgbClr val="000000">
                    <a:alpha val="43137"/>
                  </a:srgbClr>
                </a:outerShdw>
              </a:effectLst>
              <a:latin typeface="Meiryo UI" panose="020B0604030504040204" pitchFamily="34" charset="-128"/>
              <a:ea typeface="Meiryo UI" panose="020B0604030504040204" pitchFamily="34" charset="-128"/>
              <a:cs typeface="Meiryo" charset="-128"/>
            </a:endParaRPr>
          </a:p>
          <a:p>
            <a:pPr algn="ctr">
              <a:lnSpc>
                <a:spcPct val="90000"/>
              </a:lnSpc>
            </a:pPr>
            <a:r>
              <a:rPr lang="en-US" altLang="ja-JP" sz="816" b="1" dirty="0">
                <a:solidFill>
                  <a:schemeClr val="bg1"/>
                </a:solidFill>
                <a:effectLst>
                  <a:outerShdw blurRad="38100" dist="38100" dir="2700000" algn="tl">
                    <a:srgbClr val="000000">
                      <a:alpha val="43137"/>
                    </a:srgbClr>
                  </a:outerShdw>
                </a:effectLst>
                <a:latin typeface="Meiryo UI" panose="020B0604030504040204" pitchFamily="34" charset="-128"/>
                <a:ea typeface="Meiryo UI" panose="020B0604030504040204" pitchFamily="34" charset="-128"/>
                <a:cs typeface="Meiryo" charset="-128"/>
              </a:rPr>
              <a:t>XXX</a:t>
            </a:r>
          </a:p>
        </p:txBody>
      </p:sp>
      <p:sp>
        <p:nvSpPr>
          <p:cNvPr id="9" name="正方形/長方形 8">
            <a:extLst>
              <a:ext uri="{FF2B5EF4-FFF2-40B4-BE49-F238E27FC236}">
                <a16:creationId xmlns:a16="http://schemas.microsoft.com/office/drawing/2014/main" id="{CD241C82-5A15-284D-88E6-95BC771922D2}"/>
              </a:ext>
            </a:extLst>
          </p:cNvPr>
          <p:cNvSpPr/>
          <p:nvPr/>
        </p:nvSpPr>
        <p:spPr>
          <a:xfrm>
            <a:off x="5012963" y="2879171"/>
            <a:ext cx="1321766" cy="326604"/>
          </a:xfrm>
          <a:prstGeom prst="rect">
            <a:avLst/>
          </a:prstGeom>
          <a:solidFill>
            <a:schemeClr val="accent6"/>
          </a:solidFill>
          <a:ln>
            <a:solidFill>
              <a:schemeClr val="accent6">
                <a:lumMod val="75000"/>
              </a:schemeClr>
            </a:solidFill>
          </a:ln>
          <a:effectLst>
            <a:outerShdw blurRad="50800" dist="381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26436" tIns="26436" rIns="26436" bIns="26436" numCol="1" spcCol="0" rtlCol="0" fromWordArt="0" anchor="ctr" anchorCtr="0" forceAA="0" compatLnSpc="1">
            <a:prstTxWarp prst="textNoShape">
              <a:avLst/>
            </a:prstTxWarp>
            <a:noAutofit/>
          </a:bodyPr>
          <a:lstStyle/>
          <a:p>
            <a:pPr algn="ctr">
              <a:lnSpc>
                <a:spcPct val="90000"/>
              </a:lnSpc>
            </a:pPr>
            <a:r>
              <a:rPr lang="ja-JP" altLang="en-US" sz="816" b="1">
                <a:solidFill>
                  <a:schemeClr val="bg1"/>
                </a:solidFill>
                <a:effectLst>
                  <a:outerShdw blurRad="38100" dist="38100" dir="2700000" algn="tl">
                    <a:srgbClr val="000000">
                      <a:alpha val="43137"/>
                    </a:srgbClr>
                  </a:outerShdw>
                </a:effectLst>
                <a:latin typeface="Meiryo UI" panose="020B0604030504040204" pitchFamily="34" charset="-128"/>
                <a:ea typeface="Meiryo UI" panose="020B0604030504040204" pitchFamily="34" charset="-128"/>
                <a:cs typeface="メイリオ" panose="020B0604030504040204" pitchFamily="50" charset="-128"/>
              </a:rPr>
              <a:t>プロジェクトマネージャー</a:t>
            </a:r>
            <a:endParaRPr lang="en-US" altLang="ja-JP" sz="816" b="1" dirty="0">
              <a:solidFill>
                <a:schemeClr val="bg1"/>
              </a:solidFill>
              <a:effectLst>
                <a:outerShdw blurRad="38100" dist="38100" dir="2700000" algn="tl">
                  <a:srgbClr val="000000">
                    <a:alpha val="43137"/>
                  </a:srgbClr>
                </a:outerShdw>
              </a:effectLst>
              <a:latin typeface="Meiryo UI" panose="020B0604030504040204" pitchFamily="34" charset="-128"/>
              <a:ea typeface="Meiryo UI" panose="020B0604030504040204" pitchFamily="34" charset="-128"/>
              <a:cs typeface="メイリオ" panose="020B0604030504040204" pitchFamily="50" charset="-128"/>
            </a:endParaRPr>
          </a:p>
          <a:p>
            <a:pPr algn="ctr">
              <a:lnSpc>
                <a:spcPct val="90000"/>
              </a:lnSpc>
            </a:pPr>
            <a:r>
              <a:rPr lang="en-US" altLang="ja-JP" sz="816" b="1" dirty="0">
                <a:solidFill>
                  <a:schemeClr val="bg1"/>
                </a:solidFill>
                <a:effectLst>
                  <a:outerShdw blurRad="38100" dist="38100" dir="2700000" algn="tl">
                    <a:srgbClr val="000000">
                      <a:alpha val="43137"/>
                    </a:srgbClr>
                  </a:outerShdw>
                </a:effectLst>
                <a:latin typeface="Meiryo UI" panose="020B0604030504040204" pitchFamily="34" charset="-128"/>
                <a:ea typeface="Meiryo UI" panose="020B0604030504040204" pitchFamily="34" charset="-128"/>
                <a:cs typeface="メイリオ" panose="020B0604030504040204" pitchFamily="50" charset="-128"/>
              </a:rPr>
              <a:t>XXX</a:t>
            </a:r>
          </a:p>
        </p:txBody>
      </p:sp>
      <p:sp>
        <p:nvSpPr>
          <p:cNvPr id="10" name="正方形/長方形 9">
            <a:extLst>
              <a:ext uri="{FF2B5EF4-FFF2-40B4-BE49-F238E27FC236}">
                <a16:creationId xmlns:a16="http://schemas.microsoft.com/office/drawing/2014/main" id="{3630962F-BB02-AC4F-A78C-0D8A2F18D4EB}"/>
              </a:ext>
            </a:extLst>
          </p:cNvPr>
          <p:cNvSpPr/>
          <p:nvPr/>
        </p:nvSpPr>
        <p:spPr>
          <a:xfrm>
            <a:off x="1120828" y="1439345"/>
            <a:ext cx="978034" cy="211278"/>
          </a:xfrm>
          <a:prstGeom prst="rect">
            <a:avLst/>
          </a:prstGeom>
        </p:spPr>
        <p:txBody>
          <a:bodyPr wrap="none">
            <a:noAutofit/>
          </a:bodyPr>
          <a:lstStyle/>
          <a:p>
            <a:pPr algn="ctr"/>
            <a:r>
              <a:rPr lang="ja-JP" altLang="en-US" sz="881" b="1">
                <a:latin typeface="Meiryo UI" panose="020B0604030504040204" pitchFamily="34" charset="-128"/>
                <a:ea typeface="Meiryo UI" panose="020B0604030504040204" pitchFamily="34" charset="-128"/>
                <a:cs typeface="Arial" panose="020B0604020202020204" pitchFamily="34" charset="0"/>
              </a:rPr>
              <a:t>貴社</a:t>
            </a:r>
            <a:endParaRPr lang="ja-JP" altLang="en-US" sz="881" b="1" dirty="0">
              <a:latin typeface="Meiryo UI" panose="020B0604030504040204" pitchFamily="34" charset="-128"/>
              <a:ea typeface="Meiryo UI" panose="020B0604030504040204" pitchFamily="34" charset="-128"/>
              <a:cs typeface="Arial" panose="020B0604020202020204" pitchFamily="34" charset="0"/>
            </a:endParaRPr>
          </a:p>
        </p:txBody>
      </p:sp>
      <p:sp>
        <p:nvSpPr>
          <p:cNvPr id="11" name="線吹き出し 2 (枠付き) 10">
            <a:extLst>
              <a:ext uri="{FF2B5EF4-FFF2-40B4-BE49-F238E27FC236}">
                <a16:creationId xmlns:a16="http://schemas.microsoft.com/office/drawing/2014/main" id="{370A0CB3-5888-F946-B99B-95017945F1F7}"/>
              </a:ext>
            </a:extLst>
          </p:cNvPr>
          <p:cNvSpPr/>
          <p:nvPr/>
        </p:nvSpPr>
        <p:spPr>
          <a:xfrm flipH="1">
            <a:off x="1120827" y="1964353"/>
            <a:ext cx="1452750" cy="631110"/>
          </a:xfrm>
          <a:prstGeom prst="borderCallout2">
            <a:avLst>
              <a:gd name="adj1" fmla="val 50902"/>
              <a:gd name="adj2" fmla="val -219"/>
              <a:gd name="adj3" fmla="val 51142"/>
              <a:gd name="adj4" fmla="val -11134"/>
              <a:gd name="adj5" fmla="val 7822"/>
              <a:gd name="adj6" fmla="val -24649"/>
            </a:avLst>
          </a:prstGeom>
          <a:solidFill>
            <a:schemeClr val="accent6">
              <a:lumMod val="20000"/>
              <a:lumOff val="80000"/>
            </a:schemeClr>
          </a:solidFill>
          <a:ln>
            <a:solidFill>
              <a:schemeClr val="accent6"/>
            </a:solidFill>
          </a:ln>
        </p:spPr>
        <p:style>
          <a:lnRef idx="2">
            <a:schemeClr val="accent5"/>
          </a:lnRef>
          <a:fillRef idx="1">
            <a:schemeClr val="lt1"/>
          </a:fillRef>
          <a:effectRef idx="0">
            <a:schemeClr val="accent5"/>
          </a:effectRef>
          <a:fontRef idx="minor">
            <a:schemeClr val="dk1"/>
          </a:fontRef>
        </p:style>
        <p:txBody>
          <a:bodyPr lIns="26436" tIns="26436" rIns="26436" bIns="26436" anchor="ctr"/>
          <a:lstStyle>
            <a:defPPr>
              <a:defRPr lang="ja-JP"/>
            </a:defPPr>
            <a:lvl1pPr algn="l" rtl="0" fontAlgn="base">
              <a:spcBef>
                <a:spcPct val="0"/>
              </a:spcBef>
              <a:spcAft>
                <a:spcPct val="0"/>
              </a:spcAft>
              <a:defRPr kumimoji="1" kern="1200">
                <a:solidFill>
                  <a:schemeClr val="dk1"/>
                </a:solidFill>
                <a:latin typeface="+mn-lt"/>
                <a:ea typeface="+mn-ea"/>
                <a:cs typeface="+mn-cs"/>
              </a:defRPr>
            </a:lvl1pPr>
            <a:lvl2pPr marL="457200" algn="l" rtl="0" fontAlgn="base">
              <a:spcBef>
                <a:spcPct val="0"/>
              </a:spcBef>
              <a:spcAft>
                <a:spcPct val="0"/>
              </a:spcAft>
              <a:defRPr kumimoji="1" kern="1200">
                <a:solidFill>
                  <a:schemeClr val="dk1"/>
                </a:solidFill>
                <a:latin typeface="+mn-lt"/>
                <a:ea typeface="+mn-ea"/>
                <a:cs typeface="+mn-cs"/>
              </a:defRPr>
            </a:lvl2pPr>
            <a:lvl3pPr marL="914400" algn="l" rtl="0" fontAlgn="base">
              <a:spcBef>
                <a:spcPct val="0"/>
              </a:spcBef>
              <a:spcAft>
                <a:spcPct val="0"/>
              </a:spcAft>
              <a:defRPr kumimoji="1" kern="1200">
                <a:solidFill>
                  <a:schemeClr val="dk1"/>
                </a:solidFill>
                <a:latin typeface="+mn-lt"/>
                <a:ea typeface="+mn-ea"/>
                <a:cs typeface="+mn-cs"/>
              </a:defRPr>
            </a:lvl3pPr>
            <a:lvl4pPr marL="1371600" algn="l" rtl="0" fontAlgn="base">
              <a:spcBef>
                <a:spcPct val="0"/>
              </a:spcBef>
              <a:spcAft>
                <a:spcPct val="0"/>
              </a:spcAft>
              <a:defRPr kumimoji="1" kern="1200">
                <a:solidFill>
                  <a:schemeClr val="dk1"/>
                </a:solidFill>
                <a:latin typeface="+mn-lt"/>
                <a:ea typeface="+mn-ea"/>
                <a:cs typeface="+mn-cs"/>
              </a:defRPr>
            </a:lvl4pPr>
            <a:lvl5pPr marL="1828800" algn="l" rtl="0" fontAlgn="base">
              <a:spcBef>
                <a:spcPct val="0"/>
              </a:spcBef>
              <a:spcAft>
                <a:spcPct val="0"/>
              </a:spcAft>
              <a:defRPr kumimoji="1" kern="1200">
                <a:solidFill>
                  <a:schemeClr val="dk1"/>
                </a:solidFill>
                <a:latin typeface="+mn-lt"/>
                <a:ea typeface="+mn-ea"/>
                <a:cs typeface="+mn-cs"/>
              </a:defRPr>
            </a:lvl5pPr>
            <a:lvl6pPr marL="2286000" algn="l" defTabSz="914400" rtl="0" eaLnBrk="1" latinLnBrk="0" hangingPunct="1">
              <a:defRPr kumimoji="1" kern="1200">
                <a:solidFill>
                  <a:schemeClr val="dk1"/>
                </a:solidFill>
                <a:latin typeface="+mn-lt"/>
                <a:ea typeface="+mn-ea"/>
                <a:cs typeface="+mn-cs"/>
              </a:defRPr>
            </a:lvl6pPr>
            <a:lvl7pPr marL="2743200" algn="l" defTabSz="914400" rtl="0" eaLnBrk="1" latinLnBrk="0" hangingPunct="1">
              <a:defRPr kumimoji="1" kern="1200">
                <a:solidFill>
                  <a:schemeClr val="dk1"/>
                </a:solidFill>
                <a:latin typeface="+mn-lt"/>
                <a:ea typeface="+mn-ea"/>
                <a:cs typeface="+mn-cs"/>
              </a:defRPr>
            </a:lvl7pPr>
            <a:lvl8pPr marL="3200400" algn="l" defTabSz="914400" rtl="0" eaLnBrk="1" latinLnBrk="0" hangingPunct="1">
              <a:defRPr kumimoji="1" kern="1200">
                <a:solidFill>
                  <a:schemeClr val="dk1"/>
                </a:solidFill>
                <a:latin typeface="+mn-lt"/>
                <a:ea typeface="+mn-ea"/>
                <a:cs typeface="+mn-cs"/>
              </a:defRPr>
            </a:lvl8pPr>
            <a:lvl9pPr marL="3657600" algn="l" defTabSz="914400" rtl="0" eaLnBrk="1" latinLnBrk="0" hangingPunct="1">
              <a:defRPr kumimoji="1" kern="1200">
                <a:solidFill>
                  <a:schemeClr val="dk1"/>
                </a:solidFill>
                <a:latin typeface="+mn-lt"/>
                <a:ea typeface="+mn-ea"/>
                <a:cs typeface="+mn-cs"/>
              </a:defRPr>
            </a:lvl9pPr>
          </a:lstStyle>
          <a:p>
            <a:pPr>
              <a:buSzPts val="1100"/>
            </a:pPr>
            <a:r>
              <a:rPr lang="en-US" altLang="ja-JP" sz="735" dirty="0">
                <a:latin typeface="Meiryo UI" panose="020B0604030504040204" pitchFamily="34" charset="-128"/>
                <a:ea typeface="Meiryo UI" panose="020B0604030504040204" pitchFamily="34" charset="-128"/>
                <a:cs typeface="Arial" panose="020B0604020202020204" pitchFamily="34" charset="0"/>
              </a:rPr>
              <a:t>【</a:t>
            </a:r>
            <a:r>
              <a:rPr lang="ja-JP" altLang="en-US" sz="735" dirty="0">
                <a:latin typeface="Meiryo UI" panose="020B0604030504040204" pitchFamily="34" charset="-128"/>
                <a:ea typeface="Meiryo UI" panose="020B0604030504040204" pitchFamily="34" charset="-128"/>
                <a:cs typeface="Arial" panose="020B0604020202020204" pitchFamily="34" charset="0"/>
              </a:rPr>
              <a:t>プロジェクトオーナーの役割</a:t>
            </a:r>
            <a:r>
              <a:rPr lang="en-US" altLang="ja-JP" sz="735" dirty="0">
                <a:latin typeface="Meiryo UI" panose="020B0604030504040204" pitchFamily="34" charset="-128"/>
                <a:ea typeface="Meiryo UI" panose="020B0604030504040204" pitchFamily="34" charset="-128"/>
                <a:cs typeface="Arial" panose="020B0604020202020204" pitchFamily="34" charset="0"/>
              </a:rPr>
              <a:t>】</a:t>
            </a:r>
          </a:p>
          <a:p>
            <a:pPr marL="107996" indent="-107996">
              <a:buSzPts val="1100"/>
              <a:buFont typeface="Arial" charset="0"/>
              <a:buChar char="-"/>
            </a:pPr>
            <a:r>
              <a:rPr lang="ja-JP" altLang="en-US" sz="735" dirty="0">
                <a:latin typeface="Meiryo UI" panose="020B0604030504040204" pitchFamily="34" charset="-128"/>
                <a:ea typeface="Meiryo UI" panose="020B0604030504040204" pitchFamily="34" charset="-128"/>
                <a:cs typeface="Arial" panose="020B0604020202020204" pitchFamily="34" charset="0"/>
              </a:rPr>
              <a:t>最終意思決定</a:t>
            </a:r>
            <a:endParaRPr lang="en-US" altLang="ja-JP" sz="735" dirty="0">
              <a:latin typeface="Meiryo UI" panose="020B0604030504040204" pitchFamily="34" charset="-128"/>
              <a:ea typeface="Meiryo UI" panose="020B0604030504040204" pitchFamily="34" charset="-128"/>
              <a:cs typeface="Arial" panose="020B0604020202020204" pitchFamily="34" charset="0"/>
            </a:endParaRPr>
          </a:p>
        </p:txBody>
      </p:sp>
      <p:sp>
        <p:nvSpPr>
          <p:cNvPr id="12" name="線吹き出し 2 (枠付き) 11">
            <a:extLst>
              <a:ext uri="{FF2B5EF4-FFF2-40B4-BE49-F238E27FC236}">
                <a16:creationId xmlns:a16="http://schemas.microsoft.com/office/drawing/2014/main" id="{EC8A3B15-4CD9-3447-8408-6169017002B3}"/>
              </a:ext>
            </a:extLst>
          </p:cNvPr>
          <p:cNvSpPr/>
          <p:nvPr/>
        </p:nvSpPr>
        <p:spPr>
          <a:xfrm>
            <a:off x="1106644" y="3060191"/>
            <a:ext cx="1479499" cy="500643"/>
          </a:xfrm>
          <a:prstGeom prst="borderCallout2">
            <a:avLst>
              <a:gd name="adj1" fmla="val 57271"/>
              <a:gd name="adj2" fmla="val 98785"/>
              <a:gd name="adj3" fmla="val -49641"/>
              <a:gd name="adj4" fmla="val 109316"/>
              <a:gd name="adj5" fmla="val -48899"/>
              <a:gd name="adj6" fmla="val 118059"/>
            </a:avLst>
          </a:prstGeom>
          <a:solidFill>
            <a:schemeClr val="accent6">
              <a:lumMod val="20000"/>
              <a:lumOff val="80000"/>
            </a:schemeClr>
          </a:solidFill>
          <a:ln>
            <a:solidFill>
              <a:schemeClr val="accent6"/>
            </a:solidFill>
          </a:ln>
        </p:spPr>
        <p:style>
          <a:lnRef idx="2">
            <a:schemeClr val="accent5"/>
          </a:lnRef>
          <a:fillRef idx="1">
            <a:schemeClr val="lt1"/>
          </a:fillRef>
          <a:effectRef idx="0">
            <a:schemeClr val="accent5"/>
          </a:effectRef>
          <a:fontRef idx="minor">
            <a:schemeClr val="dk1"/>
          </a:fontRef>
        </p:style>
        <p:txBody>
          <a:bodyPr lIns="26436" tIns="26436" rIns="26436" bIns="26436" anchor="ctr"/>
          <a:lstStyle>
            <a:defPPr>
              <a:defRPr lang="ja-JP"/>
            </a:defPPr>
            <a:lvl1pPr algn="l" rtl="0" fontAlgn="base">
              <a:spcBef>
                <a:spcPct val="0"/>
              </a:spcBef>
              <a:spcAft>
                <a:spcPct val="0"/>
              </a:spcAft>
              <a:defRPr kumimoji="1" kern="1200">
                <a:solidFill>
                  <a:schemeClr val="dk1"/>
                </a:solidFill>
                <a:latin typeface="+mn-lt"/>
                <a:ea typeface="+mn-ea"/>
                <a:cs typeface="+mn-cs"/>
              </a:defRPr>
            </a:lvl1pPr>
            <a:lvl2pPr marL="457200" algn="l" rtl="0" fontAlgn="base">
              <a:spcBef>
                <a:spcPct val="0"/>
              </a:spcBef>
              <a:spcAft>
                <a:spcPct val="0"/>
              </a:spcAft>
              <a:defRPr kumimoji="1" kern="1200">
                <a:solidFill>
                  <a:schemeClr val="dk1"/>
                </a:solidFill>
                <a:latin typeface="+mn-lt"/>
                <a:ea typeface="+mn-ea"/>
                <a:cs typeface="+mn-cs"/>
              </a:defRPr>
            </a:lvl2pPr>
            <a:lvl3pPr marL="914400" algn="l" rtl="0" fontAlgn="base">
              <a:spcBef>
                <a:spcPct val="0"/>
              </a:spcBef>
              <a:spcAft>
                <a:spcPct val="0"/>
              </a:spcAft>
              <a:defRPr kumimoji="1" kern="1200">
                <a:solidFill>
                  <a:schemeClr val="dk1"/>
                </a:solidFill>
                <a:latin typeface="+mn-lt"/>
                <a:ea typeface="+mn-ea"/>
                <a:cs typeface="+mn-cs"/>
              </a:defRPr>
            </a:lvl3pPr>
            <a:lvl4pPr marL="1371600" algn="l" rtl="0" fontAlgn="base">
              <a:spcBef>
                <a:spcPct val="0"/>
              </a:spcBef>
              <a:spcAft>
                <a:spcPct val="0"/>
              </a:spcAft>
              <a:defRPr kumimoji="1" kern="1200">
                <a:solidFill>
                  <a:schemeClr val="dk1"/>
                </a:solidFill>
                <a:latin typeface="+mn-lt"/>
                <a:ea typeface="+mn-ea"/>
                <a:cs typeface="+mn-cs"/>
              </a:defRPr>
            </a:lvl4pPr>
            <a:lvl5pPr marL="1828800" algn="l" rtl="0" fontAlgn="base">
              <a:spcBef>
                <a:spcPct val="0"/>
              </a:spcBef>
              <a:spcAft>
                <a:spcPct val="0"/>
              </a:spcAft>
              <a:defRPr kumimoji="1" kern="1200">
                <a:solidFill>
                  <a:schemeClr val="dk1"/>
                </a:solidFill>
                <a:latin typeface="+mn-lt"/>
                <a:ea typeface="+mn-ea"/>
                <a:cs typeface="+mn-cs"/>
              </a:defRPr>
            </a:lvl5pPr>
            <a:lvl6pPr marL="2286000" algn="l" defTabSz="914400" rtl="0" eaLnBrk="1" latinLnBrk="0" hangingPunct="1">
              <a:defRPr kumimoji="1" kern="1200">
                <a:solidFill>
                  <a:schemeClr val="dk1"/>
                </a:solidFill>
                <a:latin typeface="+mn-lt"/>
                <a:ea typeface="+mn-ea"/>
                <a:cs typeface="+mn-cs"/>
              </a:defRPr>
            </a:lvl6pPr>
            <a:lvl7pPr marL="2743200" algn="l" defTabSz="914400" rtl="0" eaLnBrk="1" latinLnBrk="0" hangingPunct="1">
              <a:defRPr kumimoji="1" kern="1200">
                <a:solidFill>
                  <a:schemeClr val="dk1"/>
                </a:solidFill>
                <a:latin typeface="+mn-lt"/>
                <a:ea typeface="+mn-ea"/>
                <a:cs typeface="+mn-cs"/>
              </a:defRPr>
            </a:lvl7pPr>
            <a:lvl8pPr marL="3200400" algn="l" defTabSz="914400" rtl="0" eaLnBrk="1" latinLnBrk="0" hangingPunct="1">
              <a:defRPr kumimoji="1" kern="1200">
                <a:solidFill>
                  <a:schemeClr val="dk1"/>
                </a:solidFill>
                <a:latin typeface="+mn-lt"/>
                <a:ea typeface="+mn-ea"/>
                <a:cs typeface="+mn-cs"/>
              </a:defRPr>
            </a:lvl8pPr>
            <a:lvl9pPr marL="3657600" algn="l" defTabSz="914400" rtl="0" eaLnBrk="1" latinLnBrk="0" hangingPunct="1">
              <a:defRPr kumimoji="1" kern="1200">
                <a:solidFill>
                  <a:schemeClr val="dk1"/>
                </a:solidFill>
                <a:latin typeface="+mn-lt"/>
                <a:ea typeface="+mn-ea"/>
                <a:cs typeface="+mn-cs"/>
              </a:defRPr>
            </a:lvl9pPr>
          </a:lstStyle>
          <a:p>
            <a:pPr>
              <a:buSzPts val="1100"/>
            </a:pPr>
            <a:r>
              <a:rPr lang="en-US" altLang="ja-JP" sz="735" dirty="0">
                <a:latin typeface="Meiryo UI" panose="020B0604030504040204" pitchFamily="34" charset="-128"/>
                <a:ea typeface="Meiryo UI" panose="020B0604030504040204" pitchFamily="34" charset="-128"/>
                <a:cs typeface="Arial" panose="020B0604020202020204" pitchFamily="34" charset="0"/>
              </a:rPr>
              <a:t>【</a:t>
            </a:r>
            <a:r>
              <a:rPr lang="ja-JP" altLang="en-US" sz="735" dirty="0">
                <a:latin typeface="Meiryo UI" panose="020B0604030504040204" pitchFamily="34" charset="-128"/>
                <a:ea typeface="Meiryo UI" panose="020B0604030504040204" pitchFamily="34" charset="-128"/>
                <a:cs typeface="Arial" panose="020B0604020202020204" pitchFamily="34" charset="0"/>
              </a:rPr>
              <a:t>プロジェクトリーダーの役割</a:t>
            </a:r>
            <a:r>
              <a:rPr lang="en-US" altLang="ja-JP" sz="735" dirty="0">
                <a:latin typeface="Meiryo UI" panose="020B0604030504040204" pitchFamily="34" charset="-128"/>
                <a:ea typeface="Meiryo UI" panose="020B0604030504040204" pitchFamily="34" charset="-128"/>
                <a:cs typeface="Arial" panose="020B0604020202020204" pitchFamily="34" charset="0"/>
              </a:rPr>
              <a:t>】</a:t>
            </a:r>
          </a:p>
          <a:p>
            <a:pPr marL="107996" indent="-107996">
              <a:buSzPts val="1100"/>
              <a:buFontTx/>
              <a:buChar char="-"/>
            </a:pPr>
            <a:r>
              <a:rPr lang="ja-JP" altLang="en-US" sz="735" dirty="0">
                <a:latin typeface="Meiryo UI" panose="020B0604030504040204" pitchFamily="34" charset="-128"/>
                <a:ea typeface="Meiryo UI" panose="020B0604030504040204" pitchFamily="34" charset="-128"/>
                <a:cs typeface="Arial" panose="020B0604020202020204" pitchFamily="34" charset="0"/>
              </a:rPr>
              <a:t>各種検討の現場レベルでの</a:t>
            </a:r>
            <a:br>
              <a:rPr lang="en-US" altLang="ja-JP" sz="735" dirty="0">
                <a:latin typeface="Meiryo UI" panose="020B0604030504040204" pitchFamily="34" charset="-128"/>
                <a:ea typeface="Meiryo UI" panose="020B0604030504040204" pitchFamily="34" charset="-128"/>
                <a:cs typeface="Arial" panose="020B0604020202020204" pitchFamily="34" charset="0"/>
              </a:rPr>
            </a:br>
            <a:r>
              <a:rPr lang="ja-JP" altLang="en-US" sz="735" dirty="0">
                <a:latin typeface="Meiryo UI" panose="020B0604030504040204" pitchFamily="34" charset="-128"/>
                <a:ea typeface="Meiryo UI" panose="020B0604030504040204" pitchFamily="34" charset="-128"/>
                <a:cs typeface="Arial" panose="020B0604020202020204" pitchFamily="34" charset="0"/>
              </a:rPr>
              <a:t>意思決定</a:t>
            </a:r>
            <a:endParaRPr lang="en-US" altLang="ja-JP" sz="735" dirty="0">
              <a:latin typeface="Meiryo UI" panose="020B0604030504040204" pitchFamily="34" charset="-128"/>
              <a:ea typeface="Meiryo UI" panose="020B0604030504040204" pitchFamily="34" charset="-128"/>
              <a:cs typeface="Arial" panose="020B0604020202020204" pitchFamily="34" charset="0"/>
            </a:endParaRPr>
          </a:p>
        </p:txBody>
      </p:sp>
      <p:sp>
        <p:nvSpPr>
          <p:cNvPr id="13" name="左右矢印 79">
            <a:extLst>
              <a:ext uri="{FF2B5EF4-FFF2-40B4-BE49-F238E27FC236}">
                <a16:creationId xmlns:a16="http://schemas.microsoft.com/office/drawing/2014/main" id="{5BEF218E-7588-A140-BC59-40934E2C4DD7}"/>
              </a:ext>
            </a:extLst>
          </p:cNvPr>
          <p:cNvSpPr>
            <a:spLocks noChangeArrowheads="1"/>
          </p:cNvSpPr>
          <p:nvPr/>
        </p:nvSpPr>
        <p:spPr bwMode="auto">
          <a:xfrm rot="10800000">
            <a:off x="4226232" y="2896002"/>
            <a:ext cx="691559" cy="317223"/>
          </a:xfrm>
          <a:prstGeom prst="leftRightArrow">
            <a:avLst>
              <a:gd name="adj1" fmla="val 50000"/>
              <a:gd name="adj2" fmla="val 49940"/>
            </a:avLst>
          </a:prstGeom>
          <a:solidFill>
            <a:schemeClr val="bg1">
              <a:lumMod val="65000"/>
            </a:schemeClr>
          </a:solidFill>
          <a:ln w="28575">
            <a:noFill/>
            <a:miter lim="800000"/>
            <a:headEnd/>
            <a:tailEnd/>
          </a:ln>
        </p:spPr>
        <p:txBody>
          <a:bodyPr/>
          <a:lstStyle/>
          <a:p>
            <a:endParaRPr lang="ja-JP" altLang="en-US" sz="735">
              <a:latin typeface="Meiryo UI" panose="020B0604030504040204" pitchFamily="34" charset="-128"/>
              <a:ea typeface="Meiryo UI" panose="020B0604030504040204" pitchFamily="34" charset="-128"/>
            </a:endParaRPr>
          </a:p>
        </p:txBody>
      </p:sp>
      <p:sp>
        <p:nvSpPr>
          <p:cNvPr id="14" name="正方形/長方形 13">
            <a:extLst>
              <a:ext uri="{FF2B5EF4-FFF2-40B4-BE49-F238E27FC236}">
                <a16:creationId xmlns:a16="http://schemas.microsoft.com/office/drawing/2014/main" id="{CE282607-3BAE-7840-B449-F7DF82DFDCDE}"/>
              </a:ext>
            </a:extLst>
          </p:cNvPr>
          <p:cNvSpPr/>
          <p:nvPr/>
        </p:nvSpPr>
        <p:spPr>
          <a:xfrm>
            <a:off x="2811220" y="2880696"/>
            <a:ext cx="1321766" cy="326604"/>
          </a:xfrm>
          <a:prstGeom prst="rect">
            <a:avLst/>
          </a:prstGeom>
          <a:solidFill>
            <a:schemeClr val="accent1"/>
          </a:solidFill>
          <a:ln>
            <a:solidFill>
              <a:schemeClr val="accent1"/>
            </a:solidFill>
          </a:ln>
          <a:effectLst>
            <a:outerShdw blurRad="50800" dist="381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26436" tIns="26436" rIns="26436" bIns="26436" numCol="1" spcCol="0" rtlCol="0" fromWordArt="0" anchor="ctr" anchorCtr="0" forceAA="0" compatLnSpc="1">
            <a:prstTxWarp prst="textNoShape">
              <a:avLst/>
            </a:prstTxWarp>
            <a:noAutofit/>
          </a:bodyPr>
          <a:lstStyle/>
          <a:p>
            <a:pPr algn="ctr">
              <a:lnSpc>
                <a:spcPct val="90000"/>
              </a:lnSpc>
            </a:pPr>
            <a:r>
              <a:rPr lang="ja-JP" altLang="en-US" sz="816" b="1">
                <a:solidFill>
                  <a:schemeClr val="bg1"/>
                </a:solidFill>
                <a:effectLst>
                  <a:outerShdw blurRad="38100" dist="38100" dir="2700000" algn="tl">
                    <a:srgbClr val="000000">
                      <a:alpha val="43137"/>
                    </a:srgbClr>
                  </a:outerShdw>
                </a:effectLst>
                <a:latin typeface="Meiryo UI" panose="020B0604030504040204" pitchFamily="34" charset="-128"/>
                <a:ea typeface="Meiryo UI" panose="020B0604030504040204" pitchFamily="34" charset="-128"/>
                <a:cs typeface="Meiryo" charset="-128"/>
              </a:rPr>
              <a:t>プロジェクトリーダー</a:t>
            </a:r>
            <a:endParaRPr lang="en-US" altLang="ja-JP" sz="816" b="1" dirty="0">
              <a:solidFill>
                <a:schemeClr val="bg1"/>
              </a:solidFill>
              <a:effectLst>
                <a:outerShdw blurRad="38100" dist="38100" dir="2700000" algn="tl">
                  <a:srgbClr val="000000">
                    <a:alpha val="43137"/>
                  </a:srgbClr>
                </a:outerShdw>
              </a:effectLst>
              <a:latin typeface="Meiryo UI" panose="020B0604030504040204" pitchFamily="34" charset="-128"/>
              <a:ea typeface="Meiryo UI" panose="020B0604030504040204" pitchFamily="34" charset="-128"/>
              <a:cs typeface="Meiryo" charset="-128"/>
            </a:endParaRPr>
          </a:p>
          <a:p>
            <a:pPr algn="ctr">
              <a:lnSpc>
                <a:spcPct val="90000"/>
              </a:lnSpc>
            </a:pPr>
            <a:r>
              <a:rPr lang="en-US" altLang="ja-JP" sz="816" b="1" dirty="0">
                <a:solidFill>
                  <a:schemeClr val="bg1"/>
                </a:solidFill>
                <a:effectLst>
                  <a:outerShdw blurRad="38100" dist="38100" dir="2700000" algn="tl">
                    <a:srgbClr val="000000">
                      <a:alpha val="43137"/>
                    </a:srgbClr>
                  </a:outerShdw>
                </a:effectLst>
                <a:latin typeface="Meiryo UI" panose="020B0604030504040204" pitchFamily="34" charset="-128"/>
                <a:ea typeface="Meiryo UI" panose="020B0604030504040204" pitchFamily="34" charset="-128"/>
                <a:cs typeface="Meiryo" charset="-128"/>
              </a:rPr>
              <a:t>XXX</a:t>
            </a:r>
          </a:p>
        </p:txBody>
      </p:sp>
      <p:cxnSp>
        <p:nvCxnSpPr>
          <p:cNvPr id="15" name="カギ線コネクタ 30">
            <a:extLst>
              <a:ext uri="{FF2B5EF4-FFF2-40B4-BE49-F238E27FC236}">
                <a16:creationId xmlns:a16="http://schemas.microsoft.com/office/drawing/2014/main" id="{5C01B975-7399-844A-BCF7-7866540E1ED5}"/>
              </a:ext>
            </a:extLst>
          </p:cNvPr>
          <p:cNvCxnSpPr>
            <a:stCxn id="14" idx="0"/>
            <a:endCxn id="8" idx="2"/>
          </p:cNvCxnSpPr>
          <p:nvPr/>
        </p:nvCxnSpPr>
        <p:spPr>
          <a:xfrm flipV="1">
            <a:off x="3472103" y="2116707"/>
            <a:ext cx="0" cy="763988"/>
          </a:xfrm>
          <a:prstGeom prst="straightConnector1">
            <a:avLst/>
          </a:prstGeom>
          <a:ln>
            <a:solidFill>
              <a:schemeClr val="tx2"/>
            </a:solidFill>
          </a:ln>
          <a:effectLst/>
        </p:spPr>
        <p:style>
          <a:lnRef idx="2">
            <a:schemeClr val="accent1"/>
          </a:lnRef>
          <a:fillRef idx="0">
            <a:schemeClr val="accent1"/>
          </a:fillRef>
          <a:effectRef idx="1">
            <a:schemeClr val="accent1"/>
          </a:effectRef>
          <a:fontRef idx="minor">
            <a:schemeClr val="tx1"/>
          </a:fontRef>
        </p:style>
      </p:cxnSp>
      <p:sp>
        <p:nvSpPr>
          <p:cNvPr id="16" name="正方形/長方形 15">
            <a:extLst>
              <a:ext uri="{FF2B5EF4-FFF2-40B4-BE49-F238E27FC236}">
                <a16:creationId xmlns:a16="http://schemas.microsoft.com/office/drawing/2014/main" id="{DDC5BD59-8DC3-1A45-B570-4461CD651AB0}"/>
              </a:ext>
            </a:extLst>
          </p:cNvPr>
          <p:cNvSpPr/>
          <p:nvPr/>
        </p:nvSpPr>
        <p:spPr>
          <a:xfrm>
            <a:off x="2811220" y="3963234"/>
            <a:ext cx="1321766" cy="326604"/>
          </a:xfrm>
          <a:prstGeom prst="rect">
            <a:avLst/>
          </a:prstGeom>
          <a:solidFill>
            <a:schemeClr val="accent1"/>
          </a:solidFill>
          <a:ln>
            <a:solidFill>
              <a:schemeClr val="accent1"/>
            </a:solidFill>
          </a:ln>
          <a:effectLst>
            <a:outerShdw blurRad="50800" dist="381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26436" tIns="26436" rIns="26436" bIns="26436" numCol="1" spcCol="0" rtlCol="0" fromWordArt="0" anchor="ctr" anchorCtr="0" forceAA="0" compatLnSpc="1">
            <a:prstTxWarp prst="textNoShape">
              <a:avLst/>
            </a:prstTxWarp>
            <a:noAutofit/>
          </a:bodyPr>
          <a:lstStyle/>
          <a:p>
            <a:pPr algn="ctr">
              <a:lnSpc>
                <a:spcPct val="90000"/>
              </a:lnSpc>
            </a:pPr>
            <a:r>
              <a:rPr lang="ja-JP" altLang="en-US" sz="816" b="1">
                <a:solidFill>
                  <a:schemeClr val="bg1"/>
                </a:solidFill>
                <a:effectLst>
                  <a:outerShdw blurRad="38100" dist="38100" dir="2700000" algn="tl">
                    <a:srgbClr val="000000">
                      <a:alpha val="43137"/>
                    </a:srgbClr>
                  </a:outerShdw>
                </a:effectLst>
                <a:latin typeface="Meiryo UI" panose="020B0604030504040204" pitchFamily="34" charset="-128"/>
                <a:ea typeface="Meiryo UI" panose="020B0604030504040204" pitchFamily="34" charset="-128"/>
                <a:cs typeface="Meiryo" charset="-128"/>
              </a:rPr>
              <a:t>プロジェクトメンバー</a:t>
            </a:r>
            <a:endParaRPr lang="en-US" altLang="ja-JP" sz="816" b="1" dirty="0">
              <a:solidFill>
                <a:schemeClr val="bg1"/>
              </a:solidFill>
              <a:effectLst>
                <a:outerShdw blurRad="38100" dist="38100" dir="2700000" algn="tl">
                  <a:srgbClr val="000000">
                    <a:alpha val="43137"/>
                  </a:srgbClr>
                </a:outerShdw>
              </a:effectLst>
              <a:latin typeface="Meiryo UI" panose="020B0604030504040204" pitchFamily="34" charset="-128"/>
              <a:ea typeface="Meiryo UI" panose="020B0604030504040204" pitchFamily="34" charset="-128"/>
              <a:cs typeface="Meiryo" charset="-128"/>
            </a:endParaRPr>
          </a:p>
          <a:p>
            <a:pPr algn="ctr">
              <a:lnSpc>
                <a:spcPct val="90000"/>
              </a:lnSpc>
            </a:pPr>
            <a:r>
              <a:rPr lang="en-US" altLang="ja-JP" sz="816" b="1" dirty="0">
                <a:solidFill>
                  <a:schemeClr val="bg1"/>
                </a:solidFill>
                <a:effectLst>
                  <a:outerShdw blurRad="38100" dist="38100" dir="2700000" algn="tl">
                    <a:srgbClr val="000000">
                      <a:alpha val="43137"/>
                    </a:srgbClr>
                  </a:outerShdw>
                </a:effectLst>
                <a:latin typeface="Meiryo UI" panose="020B0604030504040204" pitchFamily="34" charset="-128"/>
                <a:ea typeface="Meiryo UI" panose="020B0604030504040204" pitchFamily="34" charset="-128"/>
                <a:cs typeface="Meiryo" charset="-128"/>
              </a:rPr>
              <a:t>XXX</a:t>
            </a:r>
          </a:p>
        </p:txBody>
      </p:sp>
      <p:cxnSp>
        <p:nvCxnSpPr>
          <p:cNvPr id="17" name="カギ線コネクタ 30">
            <a:extLst>
              <a:ext uri="{FF2B5EF4-FFF2-40B4-BE49-F238E27FC236}">
                <a16:creationId xmlns:a16="http://schemas.microsoft.com/office/drawing/2014/main" id="{AC79A9D4-C394-5948-91BF-08B5050BE874}"/>
              </a:ext>
            </a:extLst>
          </p:cNvPr>
          <p:cNvCxnSpPr>
            <a:cxnSpLocks/>
            <a:stCxn id="16" idx="0"/>
            <a:endCxn id="14" idx="2"/>
          </p:cNvCxnSpPr>
          <p:nvPr/>
        </p:nvCxnSpPr>
        <p:spPr>
          <a:xfrm flipV="1">
            <a:off x="3472103" y="3207300"/>
            <a:ext cx="0" cy="755934"/>
          </a:xfrm>
          <a:prstGeom prst="straightConnector1">
            <a:avLst/>
          </a:prstGeom>
          <a:ln>
            <a:solidFill>
              <a:schemeClr val="tx2"/>
            </a:solidFill>
          </a:ln>
          <a:effectLst/>
        </p:spPr>
        <p:style>
          <a:lnRef idx="2">
            <a:schemeClr val="accent1"/>
          </a:lnRef>
          <a:fillRef idx="0">
            <a:schemeClr val="accent1"/>
          </a:fillRef>
          <a:effectRef idx="1">
            <a:schemeClr val="accent1"/>
          </a:effectRef>
          <a:fontRef idx="minor">
            <a:schemeClr val="tx1"/>
          </a:fontRef>
        </p:style>
      </p:cxnSp>
      <p:sp>
        <p:nvSpPr>
          <p:cNvPr id="18" name="正方形/長方形 17">
            <a:extLst>
              <a:ext uri="{FF2B5EF4-FFF2-40B4-BE49-F238E27FC236}">
                <a16:creationId xmlns:a16="http://schemas.microsoft.com/office/drawing/2014/main" id="{7B2F20DA-E4CA-784F-B47B-3C94BAF9CE8A}"/>
              </a:ext>
            </a:extLst>
          </p:cNvPr>
          <p:cNvSpPr/>
          <p:nvPr/>
        </p:nvSpPr>
        <p:spPr>
          <a:xfrm>
            <a:off x="5012963" y="1795108"/>
            <a:ext cx="1321766" cy="326604"/>
          </a:xfrm>
          <a:prstGeom prst="rect">
            <a:avLst/>
          </a:prstGeom>
          <a:solidFill>
            <a:schemeClr val="accent6"/>
          </a:solidFill>
          <a:ln>
            <a:solidFill>
              <a:schemeClr val="accent6">
                <a:lumMod val="75000"/>
              </a:schemeClr>
            </a:solidFill>
          </a:ln>
          <a:effectLst>
            <a:outerShdw blurRad="50800" dist="381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26436" tIns="26436" rIns="26436" bIns="26436" numCol="1" spcCol="0" rtlCol="0" fromWordArt="0" anchor="ctr" anchorCtr="0" forceAA="0" compatLnSpc="1">
            <a:prstTxWarp prst="textNoShape">
              <a:avLst/>
            </a:prstTxWarp>
            <a:noAutofit/>
          </a:bodyPr>
          <a:lstStyle/>
          <a:p>
            <a:pPr algn="ctr">
              <a:lnSpc>
                <a:spcPct val="90000"/>
              </a:lnSpc>
            </a:pPr>
            <a:r>
              <a:rPr lang="ja-JP" altLang="en-US" sz="816" b="1">
                <a:solidFill>
                  <a:schemeClr val="bg1"/>
                </a:solidFill>
                <a:effectLst>
                  <a:outerShdw blurRad="38100" dist="38100" dir="2700000" algn="tl">
                    <a:srgbClr val="000000">
                      <a:alpha val="43137"/>
                    </a:srgbClr>
                  </a:outerShdw>
                </a:effectLst>
                <a:latin typeface="Meiryo UI" panose="020B0604030504040204" pitchFamily="34" charset="-128"/>
                <a:ea typeface="Meiryo UI" panose="020B0604030504040204" pitchFamily="34" charset="-128"/>
                <a:cs typeface="メイリオ" panose="020B0604030504040204" pitchFamily="50" charset="-128"/>
              </a:rPr>
              <a:t>プロジェクトオーナー</a:t>
            </a:r>
            <a:endParaRPr lang="en-US" altLang="ja-JP" sz="816" b="1" dirty="0">
              <a:solidFill>
                <a:schemeClr val="bg1"/>
              </a:solidFill>
              <a:effectLst>
                <a:outerShdw blurRad="38100" dist="38100" dir="2700000" algn="tl">
                  <a:srgbClr val="000000">
                    <a:alpha val="43137"/>
                  </a:srgbClr>
                </a:outerShdw>
              </a:effectLst>
              <a:latin typeface="Meiryo UI" panose="020B0604030504040204" pitchFamily="34" charset="-128"/>
              <a:ea typeface="Meiryo UI" panose="020B0604030504040204" pitchFamily="34" charset="-128"/>
              <a:cs typeface="メイリオ" panose="020B0604030504040204" pitchFamily="50" charset="-128"/>
            </a:endParaRPr>
          </a:p>
          <a:p>
            <a:pPr algn="ctr">
              <a:lnSpc>
                <a:spcPct val="90000"/>
              </a:lnSpc>
            </a:pPr>
            <a:r>
              <a:rPr lang="en-US" altLang="ja-JP" sz="816" b="1" dirty="0">
                <a:solidFill>
                  <a:schemeClr val="bg1"/>
                </a:solidFill>
                <a:effectLst>
                  <a:outerShdw blurRad="38100" dist="38100" dir="2700000" algn="tl">
                    <a:srgbClr val="000000">
                      <a:alpha val="43137"/>
                    </a:srgbClr>
                  </a:outerShdw>
                </a:effectLst>
                <a:latin typeface="Meiryo UI" panose="020B0604030504040204" pitchFamily="34" charset="-128"/>
                <a:ea typeface="Meiryo UI" panose="020B0604030504040204" pitchFamily="34" charset="-128"/>
                <a:cs typeface="メイリオ" panose="020B0604030504040204" pitchFamily="50" charset="-128"/>
              </a:rPr>
              <a:t>XXX</a:t>
            </a:r>
          </a:p>
        </p:txBody>
      </p:sp>
      <p:cxnSp>
        <p:nvCxnSpPr>
          <p:cNvPr id="19" name="カギ線コネクタ 30">
            <a:extLst>
              <a:ext uri="{FF2B5EF4-FFF2-40B4-BE49-F238E27FC236}">
                <a16:creationId xmlns:a16="http://schemas.microsoft.com/office/drawing/2014/main" id="{C6C6C835-9009-3D48-AE45-4403C067F678}"/>
              </a:ext>
            </a:extLst>
          </p:cNvPr>
          <p:cNvCxnSpPr>
            <a:stCxn id="9" idx="0"/>
            <a:endCxn id="18" idx="2"/>
          </p:cNvCxnSpPr>
          <p:nvPr/>
        </p:nvCxnSpPr>
        <p:spPr>
          <a:xfrm flipV="1">
            <a:off x="5673846" y="2121712"/>
            <a:ext cx="0" cy="757459"/>
          </a:xfrm>
          <a:prstGeom prst="straightConnector1">
            <a:avLst/>
          </a:prstGeom>
          <a:ln>
            <a:solidFill>
              <a:schemeClr val="accent6"/>
            </a:solidFill>
          </a:ln>
          <a:effectLst/>
        </p:spPr>
        <p:style>
          <a:lnRef idx="2">
            <a:schemeClr val="accent1"/>
          </a:lnRef>
          <a:fillRef idx="0">
            <a:schemeClr val="accent1"/>
          </a:fillRef>
          <a:effectRef idx="1">
            <a:schemeClr val="accent1"/>
          </a:effectRef>
          <a:fontRef idx="minor">
            <a:schemeClr val="tx1"/>
          </a:fontRef>
        </p:style>
      </p:cxnSp>
      <p:sp>
        <p:nvSpPr>
          <p:cNvPr id="20" name="線吹き出し 2 (枠付き) 19">
            <a:extLst>
              <a:ext uri="{FF2B5EF4-FFF2-40B4-BE49-F238E27FC236}">
                <a16:creationId xmlns:a16="http://schemas.microsoft.com/office/drawing/2014/main" id="{7D58C10D-73D7-3149-B3D6-2F5A4A30B009}"/>
              </a:ext>
            </a:extLst>
          </p:cNvPr>
          <p:cNvSpPr/>
          <p:nvPr/>
        </p:nvSpPr>
        <p:spPr>
          <a:xfrm>
            <a:off x="1108636" y="3881715"/>
            <a:ext cx="1479499" cy="500643"/>
          </a:xfrm>
          <a:prstGeom prst="borderCallout2">
            <a:avLst>
              <a:gd name="adj1" fmla="val 57271"/>
              <a:gd name="adj2" fmla="val 98785"/>
              <a:gd name="adj3" fmla="val 45408"/>
              <a:gd name="adj4" fmla="val 105574"/>
              <a:gd name="adj5" fmla="val 59964"/>
              <a:gd name="adj6" fmla="val 118689"/>
            </a:avLst>
          </a:prstGeom>
          <a:solidFill>
            <a:schemeClr val="accent6">
              <a:lumMod val="20000"/>
              <a:lumOff val="80000"/>
            </a:schemeClr>
          </a:solidFill>
          <a:ln>
            <a:solidFill>
              <a:schemeClr val="accent6"/>
            </a:solidFill>
          </a:ln>
        </p:spPr>
        <p:style>
          <a:lnRef idx="2">
            <a:schemeClr val="accent5"/>
          </a:lnRef>
          <a:fillRef idx="1">
            <a:schemeClr val="lt1"/>
          </a:fillRef>
          <a:effectRef idx="0">
            <a:schemeClr val="accent5"/>
          </a:effectRef>
          <a:fontRef idx="minor">
            <a:schemeClr val="dk1"/>
          </a:fontRef>
        </p:style>
        <p:txBody>
          <a:bodyPr lIns="26436" tIns="26436" rIns="26436" bIns="26436" anchor="ctr"/>
          <a:lstStyle>
            <a:defPPr>
              <a:defRPr lang="ja-JP"/>
            </a:defPPr>
            <a:lvl1pPr algn="l" rtl="0" fontAlgn="base">
              <a:spcBef>
                <a:spcPct val="0"/>
              </a:spcBef>
              <a:spcAft>
                <a:spcPct val="0"/>
              </a:spcAft>
              <a:defRPr kumimoji="1" kern="1200">
                <a:solidFill>
                  <a:schemeClr val="dk1"/>
                </a:solidFill>
                <a:latin typeface="+mn-lt"/>
                <a:ea typeface="+mn-ea"/>
                <a:cs typeface="+mn-cs"/>
              </a:defRPr>
            </a:lvl1pPr>
            <a:lvl2pPr marL="457200" algn="l" rtl="0" fontAlgn="base">
              <a:spcBef>
                <a:spcPct val="0"/>
              </a:spcBef>
              <a:spcAft>
                <a:spcPct val="0"/>
              </a:spcAft>
              <a:defRPr kumimoji="1" kern="1200">
                <a:solidFill>
                  <a:schemeClr val="dk1"/>
                </a:solidFill>
                <a:latin typeface="+mn-lt"/>
                <a:ea typeface="+mn-ea"/>
                <a:cs typeface="+mn-cs"/>
              </a:defRPr>
            </a:lvl2pPr>
            <a:lvl3pPr marL="914400" algn="l" rtl="0" fontAlgn="base">
              <a:spcBef>
                <a:spcPct val="0"/>
              </a:spcBef>
              <a:spcAft>
                <a:spcPct val="0"/>
              </a:spcAft>
              <a:defRPr kumimoji="1" kern="1200">
                <a:solidFill>
                  <a:schemeClr val="dk1"/>
                </a:solidFill>
                <a:latin typeface="+mn-lt"/>
                <a:ea typeface="+mn-ea"/>
                <a:cs typeface="+mn-cs"/>
              </a:defRPr>
            </a:lvl3pPr>
            <a:lvl4pPr marL="1371600" algn="l" rtl="0" fontAlgn="base">
              <a:spcBef>
                <a:spcPct val="0"/>
              </a:spcBef>
              <a:spcAft>
                <a:spcPct val="0"/>
              </a:spcAft>
              <a:defRPr kumimoji="1" kern="1200">
                <a:solidFill>
                  <a:schemeClr val="dk1"/>
                </a:solidFill>
                <a:latin typeface="+mn-lt"/>
                <a:ea typeface="+mn-ea"/>
                <a:cs typeface="+mn-cs"/>
              </a:defRPr>
            </a:lvl4pPr>
            <a:lvl5pPr marL="1828800" algn="l" rtl="0" fontAlgn="base">
              <a:spcBef>
                <a:spcPct val="0"/>
              </a:spcBef>
              <a:spcAft>
                <a:spcPct val="0"/>
              </a:spcAft>
              <a:defRPr kumimoji="1" kern="1200">
                <a:solidFill>
                  <a:schemeClr val="dk1"/>
                </a:solidFill>
                <a:latin typeface="+mn-lt"/>
                <a:ea typeface="+mn-ea"/>
                <a:cs typeface="+mn-cs"/>
              </a:defRPr>
            </a:lvl5pPr>
            <a:lvl6pPr marL="2286000" algn="l" defTabSz="914400" rtl="0" eaLnBrk="1" latinLnBrk="0" hangingPunct="1">
              <a:defRPr kumimoji="1" kern="1200">
                <a:solidFill>
                  <a:schemeClr val="dk1"/>
                </a:solidFill>
                <a:latin typeface="+mn-lt"/>
                <a:ea typeface="+mn-ea"/>
                <a:cs typeface="+mn-cs"/>
              </a:defRPr>
            </a:lvl6pPr>
            <a:lvl7pPr marL="2743200" algn="l" defTabSz="914400" rtl="0" eaLnBrk="1" latinLnBrk="0" hangingPunct="1">
              <a:defRPr kumimoji="1" kern="1200">
                <a:solidFill>
                  <a:schemeClr val="dk1"/>
                </a:solidFill>
                <a:latin typeface="+mn-lt"/>
                <a:ea typeface="+mn-ea"/>
                <a:cs typeface="+mn-cs"/>
              </a:defRPr>
            </a:lvl7pPr>
            <a:lvl8pPr marL="3200400" algn="l" defTabSz="914400" rtl="0" eaLnBrk="1" latinLnBrk="0" hangingPunct="1">
              <a:defRPr kumimoji="1" kern="1200">
                <a:solidFill>
                  <a:schemeClr val="dk1"/>
                </a:solidFill>
                <a:latin typeface="+mn-lt"/>
                <a:ea typeface="+mn-ea"/>
                <a:cs typeface="+mn-cs"/>
              </a:defRPr>
            </a:lvl8pPr>
            <a:lvl9pPr marL="3657600" algn="l" defTabSz="914400" rtl="0" eaLnBrk="1" latinLnBrk="0" hangingPunct="1">
              <a:defRPr kumimoji="1" kern="1200">
                <a:solidFill>
                  <a:schemeClr val="dk1"/>
                </a:solidFill>
                <a:latin typeface="+mn-lt"/>
                <a:ea typeface="+mn-ea"/>
                <a:cs typeface="+mn-cs"/>
              </a:defRPr>
            </a:lvl9pPr>
          </a:lstStyle>
          <a:p>
            <a:pPr>
              <a:buSzPts val="1100"/>
            </a:pPr>
            <a:r>
              <a:rPr lang="en-US" altLang="ja-JP" sz="735" dirty="0">
                <a:latin typeface="Meiryo UI" panose="020B0604030504040204" pitchFamily="34" charset="-128"/>
                <a:ea typeface="Meiryo UI" panose="020B0604030504040204" pitchFamily="34" charset="-128"/>
                <a:cs typeface="Arial" panose="020B0604020202020204" pitchFamily="34" charset="0"/>
              </a:rPr>
              <a:t>【</a:t>
            </a:r>
            <a:r>
              <a:rPr lang="ja-JP" altLang="en-US" sz="735" dirty="0">
                <a:latin typeface="Meiryo UI" panose="020B0604030504040204" pitchFamily="34" charset="-128"/>
                <a:ea typeface="Meiryo UI" panose="020B0604030504040204" pitchFamily="34" charset="-128"/>
                <a:cs typeface="Arial" panose="020B0604020202020204" pitchFamily="34" charset="0"/>
              </a:rPr>
              <a:t>プロジェクトメンバーの役割</a:t>
            </a:r>
            <a:r>
              <a:rPr lang="en-US" altLang="ja-JP" sz="735" dirty="0">
                <a:latin typeface="Meiryo UI" panose="020B0604030504040204" pitchFamily="34" charset="-128"/>
                <a:ea typeface="Meiryo UI" panose="020B0604030504040204" pitchFamily="34" charset="-128"/>
                <a:cs typeface="Arial" panose="020B0604020202020204" pitchFamily="34" charset="0"/>
              </a:rPr>
              <a:t>】</a:t>
            </a:r>
          </a:p>
          <a:p>
            <a:pPr marL="107996" indent="-107996">
              <a:buSzPts val="1100"/>
              <a:buFontTx/>
              <a:buChar char="-"/>
            </a:pPr>
            <a:r>
              <a:rPr lang="ja-JP" altLang="en-US" sz="735" dirty="0">
                <a:latin typeface="Meiryo UI" panose="020B0604030504040204" pitchFamily="34" charset="-128"/>
                <a:ea typeface="Meiryo UI" panose="020B0604030504040204" pitchFamily="34" charset="-128"/>
                <a:cs typeface="Arial" panose="020B0604020202020204" pitchFamily="34" charset="0"/>
              </a:rPr>
              <a:t>弊社との各種やりとりの窓口等</a:t>
            </a:r>
            <a:endParaRPr lang="en-US" altLang="ja-JP" sz="735" dirty="0">
              <a:latin typeface="Meiryo UI" panose="020B0604030504040204" pitchFamily="34" charset="-128"/>
              <a:ea typeface="Meiryo UI" panose="020B0604030504040204" pitchFamily="34" charset="-128"/>
              <a:cs typeface="Arial" panose="020B0604020202020204" pitchFamily="34" charset="0"/>
            </a:endParaRPr>
          </a:p>
        </p:txBody>
      </p:sp>
      <p:sp>
        <p:nvSpPr>
          <p:cNvPr id="21" name="正方形/長方形 20">
            <a:extLst>
              <a:ext uri="{FF2B5EF4-FFF2-40B4-BE49-F238E27FC236}">
                <a16:creationId xmlns:a16="http://schemas.microsoft.com/office/drawing/2014/main" id="{ACA5217E-6B13-104A-8C0F-0F9148E813CC}"/>
              </a:ext>
            </a:extLst>
          </p:cNvPr>
          <p:cNvSpPr/>
          <p:nvPr/>
        </p:nvSpPr>
        <p:spPr>
          <a:xfrm>
            <a:off x="4645700" y="1436708"/>
            <a:ext cx="794972" cy="203404"/>
          </a:xfrm>
          <a:prstGeom prst="rect">
            <a:avLst/>
          </a:prstGeom>
        </p:spPr>
        <p:txBody>
          <a:bodyPr wrap="none">
            <a:noAutofit/>
          </a:bodyPr>
          <a:lstStyle/>
          <a:p>
            <a:pPr algn="ctr"/>
            <a:r>
              <a:rPr lang="ja-JP" altLang="en-US" sz="881" b="1">
                <a:latin typeface="Meiryo UI" panose="020B0604030504040204" pitchFamily="34" charset="-128"/>
                <a:ea typeface="Meiryo UI" panose="020B0604030504040204" pitchFamily="34" charset="-128"/>
                <a:cs typeface="Arial" panose="020B0604020202020204" pitchFamily="34" charset="0"/>
              </a:rPr>
              <a:t>弊社</a:t>
            </a:r>
            <a:endParaRPr lang="ja-JP" altLang="en-US" sz="881" b="1" dirty="0">
              <a:latin typeface="Meiryo UI" panose="020B0604030504040204" pitchFamily="34" charset="-128"/>
              <a:ea typeface="Meiryo UI" panose="020B0604030504040204" pitchFamily="34" charset="-128"/>
              <a:cs typeface="Arial" panose="020B0604020202020204" pitchFamily="34" charset="0"/>
            </a:endParaRPr>
          </a:p>
        </p:txBody>
      </p:sp>
      <p:sp>
        <p:nvSpPr>
          <p:cNvPr id="22" name="正方形/長方形 21">
            <a:extLst>
              <a:ext uri="{FF2B5EF4-FFF2-40B4-BE49-F238E27FC236}">
                <a16:creationId xmlns:a16="http://schemas.microsoft.com/office/drawing/2014/main" id="{CA271E72-0928-5A46-986F-39697EC23077}"/>
              </a:ext>
            </a:extLst>
          </p:cNvPr>
          <p:cNvSpPr/>
          <p:nvPr/>
        </p:nvSpPr>
        <p:spPr>
          <a:xfrm rot="1800000">
            <a:off x="3668321" y="1662764"/>
            <a:ext cx="1158675" cy="177960"/>
          </a:xfrm>
          <a:prstGeom prst="rect">
            <a:avLst/>
          </a:prstGeom>
          <a:solidFill>
            <a:schemeClr val="bg1">
              <a:lumMod val="75000"/>
            </a:schemeClr>
          </a:solidFill>
          <a:ln>
            <a:solidFill>
              <a:schemeClr val="bg1">
                <a:lumMod val="50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altLang="ja-JP" sz="1175" b="1" dirty="0">
                <a:solidFill>
                  <a:schemeClr val="bg1"/>
                </a:solidFill>
                <a:latin typeface="Meiryo UI" panose="020B0604030504040204" pitchFamily="34" charset="-128"/>
                <a:ea typeface="Meiryo UI" panose="020B0604030504040204" pitchFamily="34" charset="-128"/>
              </a:rPr>
              <a:t>Illustrative</a:t>
            </a:r>
            <a:endParaRPr kumimoji="1" lang="ja-JP" altLang="en-US" sz="1175" b="1" dirty="0">
              <a:solidFill>
                <a:schemeClr val="bg1"/>
              </a:solidFill>
              <a:latin typeface="Meiryo UI" panose="020B0604030504040204" pitchFamily="34" charset="-128"/>
              <a:ea typeface="Meiryo UI" panose="020B0604030504040204" pitchFamily="34" charset="-128"/>
            </a:endParaRPr>
          </a:p>
        </p:txBody>
      </p:sp>
      <p:sp>
        <p:nvSpPr>
          <p:cNvPr id="23" name="テキスト ボックス 22">
            <a:extLst>
              <a:ext uri="{FF2B5EF4-FFF2-40B4-BE49-F238E27FC236}">
                <a16:creationId xmlns:a16="http://schemas.microsoft.com/office/drawing/2014/main" id="{1B16F901-2805-3042-B3C9-E724771BBDB9}"/>
              </a:ext>
            </a:extLst>
          </p:cNvPr>
          <p:cNvSpPr txBox="1"/>
          <p:nvPr/>
        </p:nvSpPr>
        <p:spPr>
          <a:xfrm>
            <a:off x="1894015" y="4618095"/>
            <a:ext cx="1912704" cy="227883"/>
          </a:xfrm>
          <a:prstGeom prst="rect">
            <a:avLst/>
          </a:prstGeom>
          <a:noFill/>
        </p:spPr>
        <p:txBody>
          <a:bodyPr wrap="none" rtlCol="0">
            <a:spAutoFit/>
          </a:bodyPr>
          <a:lstStyle/>
          <a:p>
            <a:pPr algn="ctr"/>
            <a:r>
              <a:rPr kumimoji="1" lang="en-US" altLang="ja-JP" sz="881" b="1" dirty="0">
                <a:solidFill>
                  <a:schemeClr val="accent6"/>
                </a:solidFill>
                <a:latin typeface="Meiryo UI" panose="020B0604030504040204" pitchFamily="34" charset="-128"/>
                <a:ea typeface="Meiryo UI" panose="020B0604030504040204" pitchFamily="34" charset="-128"/>
              </a:rPr>
              <a:t>※</a:t>
            </a:r>
            <a:r>
              <a:rPr kumimoji="1" lang="ja-JP" altLang="en-US" sz="881" b="1" dirty="0">
                <a:solidFill>
                  <a:schemeClr val="accent6"/>
                </a:solidFill>
                <a:latin typeface="Meiryo UI" panose="020B0604030504040204" pitchFamily="34" charset="-128"/>
                <a:ea typeface="Meiryo UI" panose="020B0604030504040204" pitchFamily="34" charset="-128"/>
              </a:rPr>
              <a:t>貴社体制は体制図を頂いて詳細化</a:t>
            </a:r>
          </a:p>
        </p:txBody>
      </p:sp>
      <p:sp>
        <p:nvSpPr>
          <p:cNvPr id="24" name="正方形/長方形 23">
            <a:extLst>
              <a:ext uri="{FF2B5EF4-FFF2-40B4-BE49-F238E27FC236}">
                <a16:creationId xmlns:a16="http://schemas.microsoft.com/office/drawing/2014/main" id="{36582CE9-749A-9B41-97D9-749CFB57415D}"/>
              </a:ext>
            </a:extLst>
          </p:cNvPr>
          <p:cNvSpPr/>
          <p:nvPr/>
        </p:nvSpPr>
        <p:spPr>
          <a:xfrm>
            <a:off x="6511317" y="2881809"/>
            <a:ext cx="1321766" cy="323967"/>
          </a:xfrm>
          <a:prstGeom prst="rect">
            <a:avLst/>
          </a:prstGeom>
          <a:solidFill>
            <a:schemeClr val="accent6"/>
          </a:solidFill>
          <a:ln>
            <a:solidFill>
              <a:schemeClr val="accent6">
                <a:lumMod val="75000"/>
              </a:schemeClr>
            </a:solidFill>
          </a:ln>
          <a:effectLst>
            <a:outerShdw blurRad="50800" dist="381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26436" tIns="26436" rIns="26436" bIns="26436" numCol="1" spcCol="0" rtlCol="0" fromWordArt="0" anchor="ctr" anchorCtr="0" forceAA="0" compatLnSpc="1">
            <a:prstTxWarp prst="textNoShape">
              <a:avLst/>
            </a:prstTxWarp>
            <a:noAutofit/>
          </a:bodyPr>
          <a:lstStyle/>
          <a:p>
            <a:pPr algn="ctr">
              <a:lnSpc>
                <a:spcPct val="90000"/>
              </a:lnSpc>
            </a:pPr>
            <a:r>
              <a:rPr lang="ja-JP" altLang="en-US" sz="816" b="1">
                <a:solidFill>
                  <a:schemeClr val="bg1"/>
                </a:solidFill>
                <a:effectLst>
                  <a:outerShdw blurRad="38100" dist="38100" dir="2700000" algn="tl">
                    <a:srgbClr val="000000">
                      <a:alpha val="43137"/>
                    </a:srgbClr>
                  </a:outerShdw>
                </a:effectLst>
                <a:latin typeface="Meiryo UI" panose="020B0604030504040204" pitchFamily="34" charset="-128"/>
                <a:ea typeface="Meiryo UI" panose="020B0604030504040204" pitchFamily="34" charset="-128"/>
                <a:cs typeface="メイリオ" panose="020B0604030504040204" pitchFamily="50" charset="-128"/>
              </a:rPr>
              <a:t>エンジニア</a:t>
            </a:r>
            <a:endParaRPr lang="en-US" altLang="ja-JP" sz="816" b="1" dirty="0">
              <a:solidFill>
                <a:schemeClr val="bg1"/>
              </a:solidFill>
              <a:effectLst>
                <a:outerShdw blurRad="38100" dist="38100" dir="2700000" algn="tl">
                  <a:srgbClr val="000000">
                    <a:alpha val="43137"/>
                  </a:srgbClr>
                </a:outerShdw>
              </a:effectLst>
              <a:latin typeface="Meiryo UI" panose="020B0604030504040204" pitchFamily="34" charset="-128"/>
              <a:ea typeface="Meiryo UI" panose="020B0604030504040204" pitchFamily="34" charset="-128"/>
              <a:cs typeface="メイリオ" panose="020B0604030504040204" pitchFamily="50" charset="-128"/>
            </a:endParaRPr>
          </a:p>
          <a:p>
            <a:pPr algn="ctr">
              <a:lnSpc>
                <a:spcPct val="90000"/>
              </a:lnSpc>
            </a:pPr>
            <a:r>
              <a:rPr lang="en-US" altLang="ja-JP" sz="816" b="1" dirty="0">
                <a:solidFill>
                  <a:schemeClr val="bg1"/>
                </a:solidFill>
                <a:effectLst>
                  <a:outerShdw blurRad="38100" dist="38100" dir="2700000" algn="tl">
                    <a:srgbClr val="000000">
                      <a:alpha val="43137"/>
                    </a:srgbClr>
                  </a:outerShdw>
                </a:effectLst>
                <a:latin typeface="Meiryo UI" panose="020B0604030504040204" pitchFamily="34" charset="-128"/>
                <a:ea typeface="Meiryo UI" panose="020B0604030504040204" pitchFamily="34" charset="-128"/>
                <a:cs typeface="メイリオ" panose="020B0604030504040204" pitchFamily="50" charset="-128"/>
              </a:rPr>
              <a:t>TBD</a:t>
            </a:r>
          </a:p>
        </p:txBody>
      </p:sp>
      <p:sp>
        <p:nvSpPr>
          <p:cNvPr id="29" name="左右矢印 79">
            <a:extLst>
              <a:ext uri="{FF2B5EF4-FFF2-40B4-BE49-F238E27FC236}">
                <a16:creationId xmlns:a16="http://schemas.microsoft.com/office/drawing/2014/main" id="{F95ADE77-97BD-0D47-B6EE-B557F0AFCA72}"/>
              </a:ext>
            </a:extLst>
          </p:cNvPr>
          <p:cNvSpPr>
            <a:spLocks noChangeArrowheads="1"/>
          </p:cNvSpPr>
          <p:nvPr/>
        </p:nvSpPr>
        <p:spPr bwMode="auto">
          <a:xfrm rot="8100000">
            <a:off x="4048805" y="3553846"/>
            <a:ext cx="1072624" cy="317223"/>
          </a:xfrm>
          <a:prstGeom prst="leftRightArrow">
            <a:avLst>
              <a:gd name="adj1" fmla="val 50000"/>
              <a:gd name="adj2" fmla="val 49940"/>
            </a:avLst>
          </a:prstGeom>
          <a:solidFill>
            <a:schemeClr val="bg1">
              <a:lumMod val="65000"/>
            </a:schemeClr>
          </a:solidFill>
          <a:ln w="28575">
            <a:noFill/>
            <a:miter lim="800000"/>
            <a:headEnd/>
            <a:tailEnd/>
          </a:ln>
        </p:spPr>
        <p:txBody>
          <a:bodyPr/>
          <a:lstStyle/>
          <a:p>
            <a:endParaRPr lang="ja-JP" altLang="en-US" sz="735">
              <a:latin typeface="Meiryo UI" panose="020B0604030504040204" pitchFamily="34" charset="-128"/>
              <a:ea typeface="Meiryo UI" panose="020B0604030504040204" pitchFamily="34" charset="-128"/>
            </a:endParaRPr>
          </a:p>
        </p:txBody>
      </p:sp>
      <p:sp>
        <p:nvSpPr>
          <p:cNvPr id="65" name="左右矢印 79">
            <a:extLst>
              <a:ext uri="{FF2B5EF4-FFF2-40B4-BE49-F238E27FC236}">
                <a16:creationId xmlns:a16="http://schemas.microsoft.com/office/drawing/2014/main" id="{96C5ADF5-E61A-D648-8FBB-0D7F25783AB4}"/>
              </a:ext>
            </a:extLst>
          </p:cNvPr>
          <p:cNvSpPr>
            <a:spLocks noChangeArrowheads="1"/>
          </p:cNvSpPr>
          <p:nvPr/>
        </p:nvSpPr>
        <p:spPr bwMode="auto">
          <a:xfrm rot="2700000">
            <a:off x="4048806" y="2226776"/>
            <a:ext cx="1072624" cy="317223"/>
          </a:xfrm>
          <a:prstGeom prst="leftRightArrow">
            <a:avLst>
              <a:gd name="adj1" fmla="val 50000"/>
              <a:gd name="adj2" fmla="val 49940"/>
            </a:avLst>
          </a:prstGeom>
          <a:solidFill>
            <a:schemeClr val="bg1">
              <a:lumMod val="65000"/>
            </a:schemeClr>
          </a:solidFill>
          <a:ln w="28575">
            <a:noFill/>
            <a:miter lim="800000"/>
            <a:headEnd/>
            <a:tailEnd/>
          </a:ln>
        </p:spPr>
        <p:txBody>
          <a:bodyPr/>
          <a:lstStyle/>
          <a:p>
            <a:endParaRPr lang="ja-JP" altLang="en-US" sz="735">
              <a:latin typeface="Meiryo UI" panose="020B0604030504040204" pitchFamily="34" charset="-128"/>
              <a:ea typeface="Meiryo UI" panose="020B0604030504040204" pitchFamily="34" charset="-128"/>
            </a:endParaRPr>
          </a:p>
        </p:txBody>
      </p:sp>
      <p:cxnSp>
        <p:nvCxnSpPr>
          <p:cNvPr id="28" name="カギ線コネクタ 27">
            <a:extLst>
              <a:ext uri="{FF2B5EF4-FFF2-40B4-BE49-F238E27FC236}">
                <a16:creationId xmlns:a16="http://schemas.microsoft.com/office/drawing/2014/main" id="{6FBB162B-3112-BE45-9157-0F89D5F13771}"/>
              </a:ext>
            </a:extLst>
          </p:cNvPr>
          <p:cNvCxnSpPr>
            <a:cxnSpLocks/>
            <a:stCxn id="18" idx="2"/>
            <a:endCxn id="24" idx="0"/>
          </p:cNvCxnSpPr>
          <p:nvPr/>
        </p:nvCxnSpPr>
        <p:spPr>
          <a:xfrm rot="16200000" flipH="1">
            <a:off x="6042974" y="1752583"/>
            <a:ext cx="760097" cy="1498354"/>
          </a:xfrm>
          <a:prstGeom prst="bentConnector3">
            <a:avLst/>
          </a:prstGeom>
          <a:ln w="22225">
            <a:solidFill>
              <a:schemeClr val="accent6"/>
            </a:solidFill>
          </a:ln>
        </p:spPr>
        <p:style>
          <a:lnRef idx="1">
            <a:schemeClr val="accent1"/>
          </a:lnRef>
          <a:fillRef idx="0">
            <a:schemeClr val="accent1"/>
          </a:fillRef>
          <a:effectRef idx="0">
            <a:schemeClr val="accent1"/>
          </a:effectRef>
          <a:fontRef idx="minor">
            <a:schemeClr val="tx1"/>
          </a:fontRef>
        </p:style>
      </p:cxnSp>
      <p:sp>
        <p:nvSpPr>
          <p:cNvPr id="32" name="四角形吹き出し 31">
            <a:extLst>
              <a:ext uri="{FF2B5EF4-FFF2-40B4-BE49-F238E27FC236}">
                <a16:creationId xmlns:a16="http://schemas.microsoft.com/office/drawing/2014/main" id="{DDF2CB4D-82C8-0043-990D-C22CEC39E59D}"/>
              </a:ext>
            </a:extLst>
          </p:cNvPr>
          <p:cNvSpPr/>
          <p:nvPr/>
        </p:nvSpPr>
        <p:spPr>
          <a:xfrm>
            <a:off x="6511316" y="3306495"/>
            <a:ext cx="1321766" cy="419762"/>
          </a:xfrm>
          <a:prstGeom prst="wedgeRectCallout">
            <a:avLst>
              <a:gd name="adj1" fmla="val 377"/>
              <a:gd name="adj2" fmla="val -83564"/>
            </a:avLst>
          </a:prstGeom>
          <a:solidFill>
            <a:schemeClr val="accent6">
              <a:lumMod val="20000"/>
              <a:lumOff val="80000"/>
            </a:schemeClr>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lIns="24489" rIns="24489" rtlCol="0" anchor="ctr"/>
          <a:lstStyle/>
          <a:p>
            <a:pPr algn="ctr"/>
            <a:r>
              <a:rPr kumimoji="1" lang="ja-JP" altLang="en-US" sz="816">
                <a:solidFill>
                  <a:schemeClr val="tx1"/>
                </a:solidFill>
                <a:latin typeface="Meiryo UI" panose="020B0604030504040204" pitchFamily="34" charset="-128"/>
                <a:ea typeface="Meiryo UI" panose="020B0604030504040204" pitchFamily="34" charset="-128"/>
              </a:rPr>
              <a:t>１名</a:t>
            </a:r>
            <a:r>
              <a:rPr kumimoji="1" lang="en-US" altLang="ja-JP" sz="816" dirty="0">
                <a:solidFill>
                  <a:schemeClr val="tx1"/>
                </a:solidFill>
                <a:latin typeface="Meiryo UI" panose="020B0604030504040204" pitchFamily="34" charset="-128"/>
                <a:ea typeface="Meiryo UI" panose="020B0604030504040204" pitchFamily="34" charset="-128"/>
              </a:rPr>
              <a:t>〜2</a:t>
            </a:r>
            <a:r>
              <a:rPr kumimoji="1" lang="ja-JP" altLang="en-US" sz="816">
                <a:solidFill>
                  <a:schemeClr val="tx1"/>
                </a:solidFill>
                <a:latin typeface="Meiryo UI" panose="020B0604030504040204" pitchFamily="34" charset="-128"/>
                <a:ea typeface="Meiryo UI" panose="020B0604030504040204" pitchFamily="34" charset="-128"/>
              </a:rPr>
              <a:t>名のエンジニアの</a:t>
            </a:r>
            <a:endParaRPr kumimoji="1" lang="en-US" altLang="ja-JP" sz="816" dirty="0">
              <a:solidFill>
                <a:schemeClr val="tx1"/>
              </a:solidFill>
              <a:latin typeface="Meiryo UI" panose="020B0604030504040204" pitchFamily="34" charset="-128"/>
              <a:ea typeface="Meiryo UI" panose="020B0604030504040204" pitchFamily="34" charset="-128"/>
            </a:endParaRPr>
          </a:p>
          <a:p>
            <a:pPr algn="ctr"/>
            <a:r>
              <a:rPr kumimoji="1" lang="ja-JP" altLang="en-US" sz="816">
                <a:solidFill>
                  <a:schemeClr val="tx1"/>
                </a:solidFill>
                <a:latin typeface="Meiryo UI" panose="020B0604030504040204" pitchFamily="34" charset="-128"/>
                <a:ea typeface="Meiryo UI" panose="020B0604030504040204" pitchFamily="34" charset="-128"/>
              </a:rPr>
              <a:t>アサインを検討しております</a:t>
            </a:r>
          </a:p>
        </p:txBody>
      </p:sp>
      <p:sp>
        <p:nvSpPr>
          <p:cNvPr id="30" name="正方形/長方形 29">
            <a:extLst>
              <a:ext uri="{FF2B5EF4-FFF2-40B4-BE49-F238E27FC236}">
                <a16:creationId xmlns:a16="http://schemas.microsoft.com/office/drawing/2014/main" id="{B43A8889-342E-7B40-979F-B35F48400989}"/>
              </a:ext>
            </a:extLst>
          </p:cNvPr>
          <p:cNvSpPr/>
          <p:nvPr/>
        </p:nvSpPr>
        <p:spPr>
          <a:xfrm>
            <a:off x="5012963" y="3963234"/>
            <a:ext cx="1321766" cy="326604"/>
          </a:xfrm>
          <a:prstGeom prst="rect">
            <a:avLst/>
          </a:prstGeom>
          <a:solidFill>
            <a:schemeClr val="accent6"/>
          </a:solidFill>
          <a:ln>
            <a:solidFill>
              <a:schemeClr val="accent6">
                <a:lumMod val="75000"/>
              </a:schemeClr>
            </a:solidFill>
          </a:ln>
          <a:effectLst>
            <a:outerShdw blurRad="50800" dist="381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26436" tIns="26436" rIns="26436" bIns="26436" numCol="1" spcCol="0" rtlCol="0" fromWordArt="0" anchor="ctr" anchorCtr="0" forceAA="0" compatLnSpc="1">
            <a:prstTxWarp prst="textNoShape">
              <a:avLst/>
            </a:prstTxWarp>
            <a:noAutofit/>
          </a:bodyPr>
          <a:lstStyle/>
          <a:p>
            <a:pPr algn="ctr">
              <a:lnSpc>
                <a:spcPct val="90000"/>
              </a:lnSpc>
            </a:pPr>
            <a:r>
              <a:rPr lang="ja-JP" altLang="en-US" sz="816" b="1">
                <a:solidFill>
                  <a:schemeClr val="bg1"/>
                </a:solidFill>
                <a:effectLst>
                  <a:outerShdw blurRad="38100" dist="38100" dir="2700000" algn="tl">
                    <a:srgbClr val="000000">
                      <a:alpha val="43137"/>
                    </a:srgbClr>
                  </a:outerShdw>
                </a:effectLst>
                <a:latin typeface="Meiryo UI" panose="020B0604030504040204" pitchFamily="34" charset="-128"/>
                <a:ea typeface="Meiryo UI" panose="020B0604030504040204" pitchFamily="34" charset="-128"/>
                <a:cs typeface="メイリオ" panose="020B0604030504040204" pitchFamily="50" charset="-128"/>
              </a:rPr>
              <a:t>プロジェクトメンバー</a:t>
            </a:r>
            <a:endParaRPr lang="en-US" altLang="ja-JP" sz="816" b="1" dirty="0">
              <a:solidFill>
                <a:schemeClr val="bg1"/>
              </a:solidFill>
              <a:effectLst>
                <a:outerShdw blurRad="38100" dist="38100" dir="2700000" algn="tl">
                  <a:srgbClr val="000000">
                    <a:alpha val="43137"/>
                  </a:srgbClr>
                </a:outerShdw>
              </a:effectLst>
              <a:latin typeface="Meiryo UI" panose="020B0604030504040204" pitchFamily="34" charset="-128"/>
              <a:ea typeface="Meiryo UI" panose="020B0604030504040204" pitchFamily="34" charset="-128"/>
              <a:cs typeface="メイリオ" panose="020B0604030504040204" pitchFamily="50" charset="-128"/>
            </a:endParaRPr>
          </a:p>
          <a:p>
            <a:pPr algn="ctr">
              <a:lnSpc>
                <a:spcPct val="90000"/>
              </a:lnSpc>
            </a:pPr>
            <a:r>
              <a:rPr lang="en-US" altLang="ja-JP" sz="816" b="1" dirty="0">
                <a:solidFill>
                  <a:schemeClr val="bg1"/>
                </a:solidFill>
                <a:effectLst>
                  <a:outerShdw blurRad="38100" dist="38100" dir="2700000" algn="tl">
                    <a:srgbClr val="000000">
                      <a:alpha val="43137"/>
                    </a:srgbClr>
                  </a:outerShdw>
                </a:effectLst>
                <a:latin typeface="Meiryo UI" panose="020B0604030504040204" pitchFamily="34" charset="-128"/>
                <a:ea typeface="Meiryo UI" panose="020B0604030504040204" pitchFamily="34" charset="-128"/>
                <a:cs typeface="メイリオ" panose="020B0604030504040204" pitchFamily="50" charset="-128"/>
              </a:rPr>
              <a:t>XXX</a:t>
            </a:r>
          </a:p>
        </p:txBody>
      </p:sp>
      <p:cxnSp>
        <p:nvCxnSpPr>
          <p:cNvPr id="31" name="カギ線コネクタ 30">
            <a:extLst>
              <a:ext uri="{FF2B5EF4-FFF2-40B4-BE49-F238E27FC236}">
                <a16:creationId xmlns:a16="http://schemas.microsoft.com/office/drawing/2014/main" id="{17723D15-61BD-204C-A596-5FB09C58DB54}"/>
              </a:ext>
            </a:extLst>
          </p:cNvPr>
          <p:cNvCxnSpPr>
            <a:cxnSpLocks/>
            <a:stCxn id="30" idx="0"/>
            <a:endCxn id="9" idx="2"/>
          </p:cNvCxnSpPr>
          <p:nvPr/>
        </p:nvCxnSpPr>
        <p:spPr>
          <a:xfrm flipV="1">
            <a:off x="5673846" y="3205775"/>
            <a:ext cx="0" cy="757459"/>
          </a:xfrm>
          <a:prstGeom prst="straightConnector1">
            <a:avLst/>
          </a:prstGeom>
          <a:ln>
            <a:solidFill>
              <a:schemeClr val="accent6"/>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4207969751"/>
      </p:ext>
    </p:extLst>
  </p:cSld>
  <p:clrMapOvr>
    <a:masterClrMapping/>
  </p:clrMapOvr>
  <p:transition>
    <p:fade/>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2">
            <a:extLst>
              <a:ext uri="{FF2B5EF4-FFF2-40B4-BE49-F238E27FC236}">
                <a16:creationId xmlns:a16="http://schemas.microsoft.com/office/drawing/2014/main" id="{F2658D53-230C-294D-BFE3-BC7176C503AC}"/>
              </a:ext>
            </a:extLst>
          </p:cNvPr>
          <p:cNvSpPr>
            <a:spLocks noGrp="1"/>
          </p:cNvSpPr>
          <p:nvPr>
            <p:ph type="title"/>
          </p:nvPr>
        </p:nvSpPr>
        <p:spPr/>
        <p:txBody>
          <a:bodyPr/>
          <a:lstStyle/>
          <a:p>
            <a:r>
              <a:rPr kumimoji="1" lang="ja-JP" altLang="en-US"/>
              <a:t>画面遷移図</a:t>
            </a:r>
          </a:p>
        </p:txBody>
      </p:sp>
      <p:sp>
        <p:nvSpPr>
          <p:cNvPr id="5" name="スライド番号プレースホルダー 4">
            <a:extLst>
              <a:ext uri="{FF2B5EF4-FFF2-40B4-BE49-F238E27FC236}">
                <a16:creationId xmlns:a16="http://schemas.microsoft.com/office/drawing/2014/main" id="{4EA88A16-06F8-F643-800B-49EAE2356D19}"/>
              </a:ext>
            </a:extLst>
          </p:cNvPr>
          <p:cNvSpPr>
            <a:spLocks noGrp="1"/>
          </p:cNvSpPr>
          <p:nvPr>
            <p:ph type="sldNum" sz="quarter" idx="4"/>
          </p:nvPr>
        </p:nvSpPr>
        <p:spPr/>
        <p:txBody>
          <a:bodyPr/>
          <a:lstStyle/>
          <a:p>
            <a:fld id="{95CC1D26-A9BD-4BDE-BDD9-08EDBAE96860}" type="slidenum">
              <a:rPr lang="en-GB" smtClean="0"/>
              <a:pPr/>
              <a:t>14</a:t>
            </a:fld>
            <a:endParaRPr lang="en-GB" dirty="0"/>
          </a:p>
        </p:txBody>
      </p:sp>
      <p:pic>
        <p:nvPicPr>
          <p:cNvPr id="7" name="図 6">
            <a:extLst>
              <a:ext uri="{FF2B5EF4-FFF2-40B4-BE49-F238E27FC236}">
                <a16:creationId xmlns:a16="http://schemas.microsoft.com/office/drawing/2014/main" id="{48DD8E0A-6EC5-8342-A970-1086F51C02D8}"/>
              </a:ext>
            </a:extLst>
          </p:cNvPr>
          <p:cNvPicPr>
            <a:picLocks noChangeAspect="1"/>
          </p:cNvPicPr>
          <p:nvPr/>
        </p:nvPicPr>
        <p:blipFill>
          <a:blip r:embed="rId2"/>
          <a:stretch>
            <a:fillRect/>
          </a:stretch>
        </p:blipFill>
        <p:spPr>
          <a:xfrm>
            <a:off x="1625600" y="627534"/>
            <a:ext cx="5892800" cy="4025900"/>
          </a:xfrm>
          <a:prstGeom prst="rect">
            <a:avLst/>
          </a:prstGeom>
        </p:spPr>
      </p:pic>
    </p:spTree>
    <p:extLst>
      <p:ext uri="{BB962C8B-B14F-4D97-AF65-F5344CB8AC3E}">
        <p14:creationId xmlns:p14="http://schemas.microsoft.com/office/powerpoint/2010/main" val="2769367445"/>
      </p:ext>
    </p:extLst>
  </p:cSld>
  <p:clrMapOvr>
    <a:masterClrMapping/>
  </p:clrMapOvr>
  <p:transition>
    <p:fade/>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スライド番号プレースホルダー 4">
            <a:extLst>
              <a:ext uri="{FF2B5EF4-FFF2-40B4-BE49-F238E27FC236}">
                <a16:creationId xmlns:a16="http://schemas.microsoft.com/office/drawing/2014/main" id="{64277A5E-8CFB-BC40-A922-5FDD5938EFCD}"/>
              </a:ext>
            </a:extLst>
          </p:cNvPr>
          <p:cNvSpPr>
            <a:spLocks noGrp="1"/>
          </p:cNvSpPr>
          <p:nvPr>
            <p:ph type="sldNum" sz="quarter" idx="4"/>
          </p:nvPr>
        </p:nvSpPr>
        <p:spPr/>
        <p:txBody>
          <a:bodyPr/>
          <a:lstStyle/>
          <a:p>
            <a:fld id="{95CC1D26-A9BD-4BDE-BDD9-08EDBAE96860}" type="slidenum">
              <a:rPr lang="en-GB" smtClean="0"/>
              <a:pPr/>
              <a:t>15</a:t>
            </a:fld>
            <a:endParaRPr lang="en-GB" dirty="0"/>
          </a:p>
        </p:txBody>
      </p:sp>
      <p:sp>
        <p:nvSpPr>
          <p:cNvPr id="6" name="テキスト プレースホルダー 5">
            <a:extLst>
              <a:ext uri="{FF2B5EF4-FFF2-40B4-BE49-F238E27FC236}">
                <a16:creationId xmlns:a16="http://schemas.microsoft.com/office/drawing/2014/main" id="{2E16DD4E-092C-7248-A526-9046E9ECF075}"/>
              </a:ext>
            </a:extLst>
          </p:cNvPr>
          <p:cNvSpPr>
            <a:spLocks noGrp="1"/>
          </p:cNvSpPr>
          <p:nvPr>
            <p:ph type="body" sz="quarter" idx="12"/>
          </p:nvPr>
        </p:nvSpPr>
        <p:spPr/>
        <p:txBody>
          <a:bodyPr/>
          <a:lstStyle/>
          <a:p>
            <a:r>
              <a:rPr lang="en-US" altLang="ja-JP" dirty="0"/>
              <a:t>2</a:t>
            </a:r>
            <a:endParaRPr lang="ja-JP" altLang="en-US"/>
          </a:p>
        </p:txBody>
      </p:sp>
      <p:sp>
        <p:nvSpPr>
          <p:cNvPr id="7" name="テキスト プレースホルダー 6">
            <a:extLst>
              <a:ext uri="{FF2B5EF4-FFF2-40B4-BE49-F238E27FC236}">
                <a16:creationId xmlns:a16="http://schemas.microsoft.com/office/drawing/2014/main" id="{42DA91E3-2D2F-6644-A571-431281B25717}"/>
              </a:ext>
            </a:extLst>
          </p:cNvPr>
          <p:cNvSpPr>
            <a:spLocks noGrp="1"/>
          </p:cNvSpPr>
          <p:nvPr>
            <p:ph type="body" sz="quarter" idx="13"/>
          </p:nvPr>
        </p:nvSpPr>
        <p:spPr/>
        <p:txBody>
          <a:bodyPr>
            <a:normAutofit lnSpcReduction="10000"/>
          </a:bodyPr>
          <a:lstStyle/>
          <a:p>
            <a:r>
              <a:rPr lang="en-US" altLang="ja-JP" dirty="0"/>
              <a:t>Workshop</a:t>
            </a:r>
            <a:endParaRPr lang="ja-JP" altLang="en-US"/>
          </a:p>
        </p:txBody>
      </p:sp>
      <p:sp>
        <p:nvSpPr>
          <p:cNvPr id="8" name="テキスト プレースホルダー 7">
            <a:extLst>
              <a:ext uri="{FF2B5EF4-FFF2-40B4-BE49-F238E27FC236}">
                <a16:creationId xmlns:a16="http://schemas.microsoft.com/office/drawing/2014/main" id="{970A20CA-8438-AB4E-BC86-3CF7BEA09F25}"/>
              </a:ext>
            </a:extLst>
          </p:cNvPr>
          <p:cNvSpPr>
            <a:spLocks noGrp="1"/>
          </p:cNvSpPr>
          <p:nvPr>
            <p:ph type="body" sz="quarter" idx="14"/>
          </p:nvPr>
        </p:nvSpPr>
        <p:spPr/>
        <p:txBody>
          <a:bodyPr/>
          <a:lstStyle/>
          <a:p>
            <a:r>
              <a:rPr lang="ja-JP" altLang="en-US"/>
              <a:t>討議資料サンプル</a:t>
            </a:r>
          </a:p>
        </p:txBody>
      </p:sp>
    </p:spTree>
    <p:extLst>
      <p:ext uri="{BB962C8B-B14F-4D97-AF65-F5344CB8AC3E}">
        <p14:creationId xmlns:p14="http://schemas.microsoft.com/office/powerpoint/2010/main" val="4194574752"/>
      </p:ext>
    </p:extLst>
  </p:cSld>
  <p:clrMapOvr>
    <a:masterClrMapping/>
  </p:clrMapOvr>
  <p:transition>
    <p:fade/>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74C52BDA-DEB8-2446-B749-075922B7F03E}"/>
              </a:ext>
            </a:extLst>
          </p:cNvPr>
          <p:cNvSpPr>
            <a:spLocks noGrp="1"/>
          </p:cNvSpPr>
          <p:nvPr>
            <p:ph type="body" sz="quarter" idx="13"/>
          </p:nvPr>
        </p:nvSpPr>
        <p:spPr/>
        <p:txBody>
          <a:bodyPr>
            <a:normAutofit fontScale="92500" lnSpcReduction="10000"/>
          </a:bodyPr>
          <a:lstStyle/>
          <a:p>
            <a:r>
              <a:rPr kumimoji="1" lang="ja-JP" altLang="en-US"/>
              <a:t>クラウド</a:t>
            </a:r>
            <a:r>
              <a:rPr lang="ja-JP" altLang="en-US"/>
              <a:t>上で参加者・決済・査読結果等の学会に関する情報を一元管理し、</a:t>
            </a:r>
            <a:r>
              <a:rPr lang="en-US" altLang="ja-JP" dirty="0"/>
              <a:t>1</a:t>
            </a:r>
            <a:r>
              <a:rPr lang="ja-JP" altLang="en-US"/>
              <a:t>クリックで要旨集を作成可能なサービスです。</a:t>
            </a:r>
            <a:endParaRPr kumimoji="1" lang="ja-JP" altLang="en-US"/>
          </a:p>
        </p:txBody>
      </p:sp>
      <p:sp>
        <p:nvSpPr>
          <p:cNvPr id="3" name="タイトル 2">
            <a:extLst>
              <a:ext uri="{FF2B5EF4-FFF2-40B4-BE49-F238E27FC236}">
                <a16:creationId xmlns:a16="http://schemas.microsoft.com/office/drawing/2014/main" id="{1CBAAEC0-073B-2047-9739-3A6F3133AF06}"/>
              </a:ext>
            </a:extLst>
          </p:cNvPr>
          <p:cNvSpPr>
            <a:spLocks noGrp="1"/>
          </p:cNvSpPr>
          <p:nvPr>
            <p:ph type="title"/>
          </p:nvPr>
        </p:nvSpPr>
        <p:spPr/>
        <p:txBody>
          <a:bodyPr/>
          <a:lstStyle/>
          <a:p>
            <a:r>
              <a:rPr kumimoji="1" lang="ja-JP" altLang="en-US"/>
              <a:t>システム概要</a:t>
            </a:r>
          </a:p>
        </p:txBody>
      </p:sp>
      <p:sp>
        <p:nvSpPr>
          <p:cNvPr id="5" name="スライド番号プレースホルダー 4">
            <a:extLst>
              <a:ext uri="{FF2B5EF4-FFF2-40B4-BE49-F238E27FC236}">
                <a16:creationId xmlns:a16="http://schemas.microsoft.com/office/drawing/2014/main" id="{B25DC00B-DA80-5B4E-8ECE-5E3EBA170E15}"/>
              </a:ext>
            </a:extLst>
          </p:cNvPr>
          <p:cNvSpPr>
            <a:spLocks noGrp="1"/>
          </p:cNvSpPr>
          <p:nvPr>
            <p:ph type="sldNum" sz="quarter" idx="4"/>
          </p:nvPr>
        </p:nvSpPr>
        <p:spPr/>
        <p:txBody>
          <a:bodyPr/>
          <a:lstStyle/>
          <a:p>
            <a:fld id="{95CC1D26-A9BD-4BDE-BDD9-08EDBAE96860}" type="slidenum">
              <a:rPr lang="en-GB" smtClean="0">
                <a:latin typeface="Meiryo UI" panose="020B0604030504040204" pitchFamily="34" charset="-128"/>
                <a:ea typeface="Meiryo UI" panose="020B0604030504040204" pitchFamily="34" charset="-128"/>
              </a:rPr>
              <a:pPr/>
              <a:t>16</a:t>
            </a:fld>
            <a:endParaRPr lang="en-GB" dirty="0">
              <a:latin typeface="Meiryo UI" panose="020B0604030504040204" pitchFamily="34" charset="-128"/>
              <a:ea typeface="Meiryo UI" panose="020B0604030504040204" pitchFamily="34" charset="-128"/>
            </a:endParaRPr>
          </a:p>
        </p:txBody>
      </p:sp>
      <p:sp>
        <p:nvSpPr>
          <p:cNvPr id="14" name="円柱 13">
            <a:extLst>
              <a:ext uri="{FF2B5EF4-FFF2-40B4-BE49-F238E27FC236}">
                <a16:creationId xmlns:a16="http://schemas.microsoft.com/office/drawing/2014/main" id="{C968FD43-CED4-7341-9FF6-2FC635D23AEA}"/>
              </a:ext>
            </a:extLst>
          </p:cNvPr>
          <p:cNvSpPr/>
          <p:nvPr/>
        </p:nvSpPr>
        <p:spPr>
          <a:xfrm>
            <a:off x="1241630" y="2473784"/>
            <a:ext cx="4407996" cy="930677"/>
          </a:xfrm>
          <a:prstGeom prst="can">
            <a:avLst/>
          </a:prstGeom>
          <a:solidFill>
            <a:srgbClr val="1C265B"/>
          </a:solidFill>
          <a:ln>
            <a:solidFill>
              <a:srgbClr val="1C265B"/>
            </a:solidFill>
          </a:ln>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ctr"/>
            <a:r>
              <a:rPr kumimoji="1" lang="en-US" altLang="ja-JP" sz="1118" b="1" dirty="0" err="1">
                <a:latin typeface="Meiryo UI" panose="020B0604030504040204" pitchFamily="34" charset="-128"/>
                <a:ea typeface="Meiryo UI" panose="020B0604030504040204" pitchFamily="34" charset="-128"/>
              </a:rPr>
              <a:t>MaAC</a:t>
            </a:r>
            <a:r>
              <a:rPr kumimoji="1" lang="en-US" altLang="ja-JP" sz="1118" b="1" dirty="0">
                <a:latin typeface="Meiryo UI" panose="020B0604030504040204" pitchFamily="34" charset="-128"/>
                <a:ea typeface="Meiryo UI" panose="020B0604030504040204" pitchFamily="34" charset="-128"/>
              </a:rPr>
              <a:t>: </a:t>
            </a:r>
            <a:r>
              <a:rPr lang="en-US" altLang="ja-JP" sz="1224" dirty="0">
                <a:latin typeface="Meiryo UI" panose="020B0604030504040204" pitchFamily="34" charset="-128"/>
                <a:ea typeface="Meiryo UI" panose="020B0604030504040204" pitchFamily="34" charset="-128"/>
              </a:rPr>
              <a:t>Management of Abstract and Conference</a:t>
            </a:r>
            <a:endParaRPr kumimoji="1" lang="en-US" altLang="ja-JP" sz="1118" b="1" dirty="0">
              <a:latin typeface="Meiryo UI" panose="020B0604030504040204" pitchFamily="34" charset="-128"/>
              <a:ea typeface="Meiryo UI" panose="020B0604030504040204" pitchFamily="34" charset="-128"/>
            </a:endParaRPr>
          </a:p>
        </p:txBody>
      </p:sp>
      <p:sp>
        <p:nvSpPr>
          <p:cNvPr id="40" name="角丸四角形 39">
            <a:extLst>
              <a:ext uri="{FF2B5EF4-FFF2-40B4-BE49-F238E27FC236}">
                <a16:creationId xmlns:a16="http://schemas.microsoft.com/office/drawing/2014/main" id="{91DAED55-9645-2144-9103-AFF680DBBB0E}"/>
              </a:ext>
            </a:extLst>
          </p:cNvPr>
          <p:cNvSpPr/>
          <p:nvPr/>
        </p:nvSpPr>
        <p:spPr>
          <a:xfrm>
            <a:off x="1339124" y="2406695"/>
            <a:ext cx="769448" cy="470592"/>
          </a:xfrm>
          <a:prstGeom prst="roundRect">
            <a:avLst/>
          </a:prstGeom>
          <a:solidFill>
            <a:srgbClr val="BBC3EA"/>
          </a:solidFill>
          <a:ln>
            <a:solidFill>
              <a:srgbClr val="4255C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088" b="1">
                <a:solidFill>
                  <a:schemeClr val="tx1"/>
                </a:solidFill>
                <a:latin typeface="Meiryo UI" panose="020B0604030504040204" pitchFamily="34" charset="-128"/>
                <a:ea typeface="Meiryo UI" panose="020B0604030504040204" pitchFamily="34" charset="-128"/>
              </a:rPr>
              <a:t>学会管理</a:t>
            </a:r>
          </a:p>
        </p:txBody>
      </p:sp>
      <p:sp>
        <p:nvSpPr>
          <p:cNvPr id="42" name="角丸四角形 41">
            <a:extLst>
              <a:ext uri="{FF2B5EF4-FFF2-40B4-BE49-F238E27FC236}">
                <a16:creationId xmlns:a16="http://schemas.microsoft.com/office/drawing/2014/main" id="{5F2970B8-B6B7-F84B-8240-9B7A8D4AC893}"/>
              </a:ext>
            </a:extLst>
          </p:cNvPr>
          <p:cNvSpPr/>
          <p:nvPr/>
        </p:nvSpPr>
        <p:spPr>
          <a:xfrm>
            <a:off x="2196134" y="2406695"/>
            <a:ext cx="769448" cy="470592"/>
          </a:xfrm>
          <a:prstGeom prst="roundRect">
            <a:avLst/>
          </a:prstGeom>
          <a:solidFill>
            <a:srgbClr val="BBC3EA"/>
          </a:solidFill>
          <a:ln>
            <a:solidFill>
              <a:srgbClr val="4255C1"/>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kumimoji="1" lang="ja-JP" altLang="en-US" sz="1088" b="1">
                <a:solidFill>
                  <a:schemeClr val="tx1"/>
                </a:solidFill>
                <a:latin typeface="Meiryo UI" panose="020B0604030504040204" pitchFamily="34" charset="-128"/>
                <a:ea typeface="Meiryo UI" panose="020B0604030504040204" pitchFamily="34" charset="-128"/>
              </a:rPr>
              <a:t>参加者管理</a:t>
            </a:r>
          </a:p>
        </p:txBody>
      </p:sp>
      <p:sp>
        <p:nvSpPr>
          <p:cNvPr id="43" name="角丸四角形 42">
            <a:extLst>
              <a:ext uri="{FF2B5EF4-FFF2-40B4-BE49-F238E27FC236}">
                <a16:creationId xmlns:a16="http://schemas.microsoft.com/office/drawing/2014/main" id="{7DA372D8-CE2F-504A-B348-F7C4CA6218BA}"/>
              </a:ext>
            </a:extLst>
          </p:cNvPr>
          <p:cNvSpPr/>
          <p:nvPr/>
        </p:nvSpPr>
        <p:spPr>
          <a:xfrm>
            <a:off x="3053144" y="2406695"/>
            <a:ext cx="769448" cy="470592"/>
          </a:xfrm>
          <a:prstGeom prst="roundRect">
            <a:avLst/>
          </a:prstGeom>
          <a:solidFill>
            <a:srgbClr val="BBC3EA"/>
          </a:solidFill>
          <a:ln>
            <a:solidFill>
              <a:srgbClr val="4255C1"/>
            </a:solidFill>
          </a:ln>
        </p:spPr>
        <p:style>
          <a:lnRef idx="2">
            <a:schemeClr val="accent1">
              <a:shade val="50000"/>
            </a:schemeClr>
          </a:lnRef>
          <a:fillRef idx="1">
            <a:schemeClr val="accent1"/>
          </a:fillRef>
          <a:effectRef idx="0">
            <a:schemeClr val="accent1"/>
          </a:effectRef>
          <a:fontRef idx="minor">
            <a:schemeClr val="lt1"/>
          </a:fontRef>
        </p:style>
        <p:txBody>
          <a:bodyPr lIns="24489" rIns="24489" rtlCol="0" anchor="ctr"/>
          <a:lstStyle/>
          <a:p>
            <a:pPr algn="ctr"/>
            <a:r>
              <a:rPr kumimoji="1" lang="ja-JP" altLang="en-US" sz="1088" b="1">
                <a:solidFill>
                  <a:schemeClr val="tx1"/>
                </a:solidFill>
                <a:latin typeface="Meiryo UI" panose="020B0604030504040204" pitchFamily="34" charset="-128"/>
                <a:ea typeface="Meiryo UI" panose="020B0604030504040204" pitchFamily="34" charset="-128"/>
              </a:rPr>
              <a:t>決済管理</a:t>
            </a:r>
            <a:endParaRPr kumimoji="1" lang="en-US" altLang="ja-JP" sz="1088" b="1" dirty="0">
              <a:solidFill>
                <a:schemeClr val="tx1"/>
              </a:solidFill>
              <a:latin typeface="Meiryo UI" panose="020B0604030504040204" pitchFamily="34" charset="-128"/>
              <a:ea typeface="Meiryo UI" panose="020B0604030504040204" pitchFamily="34" charset="-128"/>
            </a:endParaRPr>
          </a:p>
          <a:p>
            <a:pPr algn="ctr"/>
            <a:r>
              <a:rPr kumimoji="1" lang="ja-JP" altLang="en-US" sz="748" b="1">
                <a:solidFill>
                  <a:schemeClr val="tx1"/>
                </a:solidFill>
                <a:latin typeface="Meiryo UI" panose="020B0604030504040204" pitchFamily="34" charset="-128"/>
                <a:ea typeface="Meiryo UI" panose="020B0604030504040204" pitchFamily="34" charset="-128"/>
              </a:rPr>
              <a:t>（未実装）</a:t>
            </a:r>
            <a:endParaRPr kumimoji="1" lang="ja-JP" altLang="en-US" sz="1088" b="1">
              <a:solidFill>
                <a:schemeClr val="tx1"/>
              </a:solidFill>
              <a:latin typeface="Meiryo UI" panose="020B0604030504040204" pitchFamily="34" charset="-128"/>
              <a:ea typeface="Meiryo UI" panose="020B0604030504040204" pitchFamily="34" charset="-128"/>
            </a:endParaRPr>
          </a:p>
        </p:txBody>
      </p:sp>
      <p:sp>
        <p:nvSpPr>
          <p:cNvPr id="44" name="角丸四角形 43">
            <a:extLst>
              <a:ext uri="{FF2B5EF4-FFF2-40B4-BE49-F238E27FC236}">
                <a16:creationId xmlns:a16="http://schemas.microsoft.com/office/drawing/2014/main" id="{FEB1B725-E0AB-9E49-87FE-C20E5F38631F}"/>
              </a:ext>
            </a:extLst>
          </p:cNvPr>
          <p:cNvSpPr/>
          <p:nvPr/>
        </p:nvSpPr>
        <p:spPr>
          <a:xfrm>
            <a:off x="3910154" y="2406695"/>
            <a:ext cx="769448" cy="470592"/>
          </a:xfrm>
          <a:prstGeom prst="roundRect">
            <a:avLst/>
          </a:prstGeom>
          <a:solidFill>
            <a:srgbClr val="BBC3EA"/>
          </a:solidFill>
          <a:ln>
            <a:solidFill>
              <a:srgbClr val="4255C1"/>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kumimoji="1" lang="ja-JP" altLang="en-US" sz="1088" b="1">
                <a:solidFill>
                  <a:schemeClr val="tx1"/>
                </a:solidFill>
                <a:latin typeface="Meiryo UI" panose="020B0604030504040204" pitchFamily="34" charset="-128"/>
                <a:ea typeface="Meiryo UI" panose="020B0604030504040204" pitchFamily="34" charset="-128"/>
              </a:rPr>
              <a:t>査読管理</a:t>
            </a:r>
          </a:p>
        </p:txBody>
      </p:sp>
      <p:sp>
        <p:nvSpPr>
          <p:cNvPr id="45" name="角丸四角形 44">
            <a:extLst>
              <a:ext uri="{FF2B5EF4-FFF2-40B4-BE49-F238E27FC236}">
                <a16:creationId xmlns:a16="http://schemas.microsoft.com/office/drawing/2014/main" id="{29F14BD0-C0FD-9744-A367-2113E13B282C}"/>
              </a:ext>
            </a:extLst>
          </p:cNvPr>
          <p:cNvSpPr/>
          <p:nvPr/>
        </p:nvSpPr>
        <p:spPr>
          <a:xfrm>
            <a:off x="4767164" y="2406695"/>
            <a:ext cx="769448" cy="470592"/>
          </a:xfrm>
          <a:prstGeom prst="roundRect">
            <a:avLst/>
          </a:prstGeom>
          <a:solidFill>
            <a:srgbClr val="BBC3EA"/>
          </a:solidFill>
          <a:ln>
            <a:solidFill>
              <a:srgbClr val="4255C1"/>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kumimoji="1" lang="ja-JP" altLang="en-US" sz="1088" b="1">
                <a:solidFill>
                  <a:schemeClr val="tx1"/>
                </a:solidFill>
                <a:latin typeface="Meiryo UI" panose="020B0604030504040204" pitchFamily="34" charset="-128"/>
                <a:ea typeface="Meiryo UI" panose="020B0604030504040204" pitchFamily="34" charset="-128"/>
              </a:rPr>
              <a:t>要旨集作成</a:t>
            </a:r>
          </a:p>
        </p:txBody>
      </p:sp>
      <p:pic>
        <p:nvPicPr>
          <p:cNvPr id="46" name="図 45">
            <a:extLst>
              <a:ext uri="{FF2B5EF4-FFF2-40B4-BE49-F238E27FC236}">
                <a16:creationId xmlns:a16="http://schemas.microsoft.com/office/drawing/2014/main" id="{8A7CAC00-E336-F446-8C00-83F7AB143E25}"/>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3729600" y="3923643"/>
            <a:ext cx="635904" cy="635904"/>
          </a:xfrm>
          <a:prstGeom prst="rect">
            <a:avLst/>
          </a:prstGeom>
        </p:spPr>
      </p:pic>
      <p:pic>
        <p:nvPicPr>
          <p:cNvPr id="19" name="図 18">
            <a:extLst>
              <a:ext uri="{FF2B5EF4-FFF2-40B4-BE49-F238E27FC236}">
                <a16:creationId xmlns:a16="http://schemas.microsoft.com/office/drawing/2014/main" id="{6C54FA08-6DDD-2941-9C35-7331F048A986}"/>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924951" y="3923642"/>
            <a:ext cx="507923" cy="635904"/>
          </a:xfrm>
          <a:prstGeom prst="rect">
            <a:avLst/>
          </a:prstGeom>
        </p:spPr>
      </p:pic>
      <p:sp>
        <p:nvSpPr>
          <p:cNvPr id="47" name="上矢印 46">
            <a:extLst>
              <a:ext uri="{FF2B5EF4-FFF2-40B4-BE49-F238E27FC236}">
                <a16:creationId xmlns:a16="http://schemas.microsoft.com/office/drawing/2014/main" id="{5FB481B3-9077-7A4B-8230-6B634FC807B6}"/>
              </a:ext>
            </a:extLst>
          </p:cNvPr>
          <p:cNvSpPr/>
          <p:nvPr/>
        </p:nvSpPr>
        <p:spPr>
          <a:xfrm>
            <a:off x="2041089" y="3456608"/>
            <a:ext cx="818015" cy="414886"/>
          </a:xfrm>
          <a:prstGeom prst="upArrow">
            <a:avLst/>
          </a:prstGeom>
          <a:solidFill>
            <a:schemeClr val="bg2"/>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118"/>
          </a:p>
        </p:txBody>
      </p:sp>
      <p:sp>
        <p:nvSpPr>
          <p:cNvPr id="48" name="上矢印 47">
            <a:extLst>
              <a:ext uri="{FF2B5EF4-FFF2-40B4-BE49-F238E27FC236}">
                <a16:creationId xmlns:a16="http://schemas.microsoft.com/office/drawing/2014/main" id="{8D659875-C39E-1743-BF9C-196E2DA2197E}"/>
              </a:ext>
            </a:extLst>
          </p:cNvPr>
          <p:cNvSpPr/>
          <p:nvPr/>
        </p:nvSpPr>
        <p:spPr>
          <a:xfrm>
            <a:off x="3932725" y="3456608"/>
            <a:ext cx="818015" cy="414886"/>
          </a:xfrm>
          <a:prstGeom prst="upArrow">
            <a:avLst/>
          </a:prstGeom>
          <a:solidFill>
            <a:schemeClr val="bg2"/>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118"/>
          </a:p>
        </p:txBody>
      </p:sp>
      <p:sp>
        <p:nvSpPr>
          <p:cNvPr id="49" name="テキスト ボックス 48">
            <a:extLst>
              <a:ext uri="{FF2B5EF4-FFF2-40B4-BE49-F238E27FC236}">
                <a16:creationId xmlns:a16="http://schemas.microsoft.com/office/drawing/2014/main" id="{330F0A98-08C5-3548-B8EE-6ABE5307C1DD}"/>
              </a:ext>
            </a:extLst>
          </p:cNvPr>
          <p:cNvSpPr txBox="1"/>
          <p:nvPr/>
        </p:nvSpPr>
        <p:spPr>
          <a:xfrm>
            <a:off x="1882738" y="3542384"/>
            <a:ext cx="1134408" cy="293108"/>
          </a:xfrm>
          <a:prstGeom prst="rect">
            <a:avLst/>
          </a:prstGeom>
          <a:noFill/>
        </p:spPr>
        <p:txBody>
          <a:bodyPr wrap="square" rtlCol="0">
            <a:noAutofit/>
          </a:bodyPr>
          <a:lstStyle/>
          <a:p>
            <a:pPr algn="ctr"/>
            <a:r>
              <a:rPr kumimoji="1" lang="ja-JP" altLang="en-US" sz="816" b="1">
                <a:latin typeface="Meiryo UI" panose="020B0604030504040204" pitchFamily="34" charset="-128"/>
                <a:ea typeface="Meiryo UI" panose="020B0604030504040204" pitchFamily="34" charset="-128"/>
              </a:rPr>
              <a:t>学会申込み</a:t>
            </a:r>
            <a:r>
              <a:rPr kumimoji="1" lang="en-US" altLang="ja-JP" sz="816" b="1" dirty="0">
                <a:latin typeface="Meiryo UI" panose="020B0604030504040204" pitchFamily="34" charset="-128"/>
                <a:ea typeface="Meiryo UI" panose="020B0604030504040204" pitchFamily="34" charset="-128"/>
              </a:rPr>
              <a:t>/</a:t>
            </a:r>
          </a:p>
          <a:p>
            <a:pPr algn="ctr"/>
            <a:r>
              <a:rPr kumimoji="1" lang="ja-JP" altLang="en-US" sz="816" b="1">
                <a:latin typeface="Meiryo UI" panose="020B0604030504040204" pitchFamily="34" charset="-128"/>
                <a:ea typeface="Meiryo UI" panose="020B0604030504040204" pitchFamily="34" charset="-128"/>
              </a:rPr>
              <a:t>要旨提出</a:t>
            </a:r>
          </a:p>
        </p:txBody>
      </p:sp>
      <p:sp>
        <p:nvSpPr>
          <p:cNvPr id="50" name="テキスト ボックス 49">
            <a:extLst>
              <a:ext uri="{FF2B5EF4-FFF2-40B4-BE49-F238E27FC236}">
                <a16:creationId xmlns:a16="http://schemas.microsoft.com/office/drawing/2014/main" id="{2BE7E29A-CBDF-364E-BADF-F1BCAA995775}"/>
              </a:ext>
            </a:extLst>
          </p:cNvPr>
          <p:cNvSpPr txBox="1"/>
          <p:nvPr/>
        </p:nvSpPr>
        <p:spPr>
          <a:xfrm>
            <a:off x="3774527" y="3620900"/>
            <a:ext cx="1134408" cy="177959"/>
          </a:xfrm>
          <a:prstGeom prst="rect">
            <a:avLst/>
          </a:prstGeom>
          <a:noFill/>
        </p:spPr>
        <p:txBody>
          <a:bodyPr wrap="square" rtlCol="0">
            <a:noAutofit/>
          </a:bodyPr>
          <a:lstStyle/>
          <a:p>
            <a:pPr algn="ctr"/>
            <a:r>
              <a:rPr kumimoji="1" lang="ja-JP" altLang="en-US" sz="816" b="1">
                <a:latin typeface="Meiryo UI" panose="020B0604030504040204" pitchFamily="34" charset="-128"/>
                <a:ea typeface="Meiryo UI" panose="020B0604030504040204" pitchFamily="34" charset="-128"/>
              </a:rPr>
              <a:t>査読結果の登録</a:t>
            </a:r>
          </a:p>
        </p:txBody>
      </p:sp>
      <p:sp>
        <p:nvSpPr>
          <p:cNvPr id="51" name="テキスト ボックス 50">
            <a:extLst>
              <a:ext uri="{FF2B5EF4-FFF2-40B4-BE49-F238E27FC236}">
                <a16:creationId xmlns:a16="http://schemas.microsoft.com/office/drawing/2014/main" id="{33B5EFDF-F1A1-2B45-B6EC-AFA583197772}"/>
              </a:ext>
            </a:extLst>
          </p:cNvPr>
          <p:cNvSpPr txBox="1"/>
          <p:nvPr/>
        </p:nvSpPr>
        <p:spPr>
          <a:xfrm>
            <a:off x="1882738" y="4559547"/>
            <a:ext cx="1134408" cy="293108"/>
          </a:xfrm>
          <a:prstGeom prst="rect">
            <a:avLst/>
          </a:prstGeom>
          <a:noFill/>
        </p:spPr>
        <p:txBody>
          <a:bodyPr wrap="square" rtlCol="0">
            <a:noAutofit/>
          </a:bodyPr>
          <a:lstStyle/>
          <a:p>
            <a:pPr algn="ctr"/>
            <a:r>
              <a:rPr kumimoji="1" lang="ja-JP" altLang="en-US" sz="816">
                <a:latin typeface="Meiryo UI" panose="020B0604030504040204" pitchFamily="34" charset="-128"/>
                <a:ea typeface="Meiryo UI" panose="020B0604030504040204" pitchFamily="34" charset="-128"/>
              </a:rPr>
              <a:t>学会参加者</a:t>
            </a:r>
          </a:p>
        </p:txBody>
      </p:sp>
      <p:sp>
        <p:nvSpPr>
          <p:cNvPr id="52" name="テキスト ボックス 51">
            <a:extLst>
              <a:ext uri="{FF2B5EF4-FFF2-40B4-BE49-F238E27FC236}">
                <a16:creationId xmlns:a16="http://schemas.microsoft.com/office/drawing/2014/main" id="{F06B06C5-679F-EB48-ABFF-4D08E02C22A9}"/>
              </a:ext>
            </a:extLst>
          </p:cNvPr>
          <p:cNvSpPr txBox="1"/>
          <p:nvPr/>
        </p:nvSpPr>
        <p:spPr>
          <a:xfrm>
            <a:off x="3717807" y="4559547"/>
            <a:ext cx="1247849" cy="293108"/>
          </a:xfrm>
          <a:prstGeom prst="rect">
            <a:avLst/>
          </a:prstGeom>
          <a:noFill/>
        </p:spPr>
        <p:txBody>
          <a:bodyPr wrap="square" rtlCol="0">
            <a:noAutofit/>
          </a:bodyPr>
          <a:lstStyle/>
          <a:p>
            <a:pPr algn="ctr"/>
            <a:r>
              <a:rPr kumimoji="1" lang="ja-JP" altLang="en-US" sz="816">
                <a:latin typeface="Meiryo UI" panose="020B0604030504040204" pitchFamily="34" charset="-128"/>
                <a:ea typeface="Meiryo UI" panose="020B0604030504040204" pitchFamily="34" charset="-128"/>
              </a:rPr>
              <a:t>学会主催者・査読担当者</a:t>
            </a:r>
          </a:p>
        </p:txBody>
      </p:sp>
      <p:pic>
        <p:nvPicPr>
          <p:cNvPr id="53" name="図 52">
            <a:extLst>
              <a:ext uri="{FF2B5EF4-FFF2-40B4-BE49-F238E27FC236}">
                <a16:creationId xmlns:a16="http://schemas.microsoft.com/office/drawing/2014/main" id="{7DBA4FD5-9960-E445-B598-556EE37D535C}"/>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2370974" y="1816482"/>
            <a:ext cx="419771" cy="525541"/>
          </a:xfrm>
          <a:prstGeom prst="rect">
            <a:avLst/>
          </a:prstGeom>
        </p:spPr>
      </p:pic>
      <p:pic>
        <p:nvPicPr>
          <p:cNvPr id="55" name="図 54">
            <a:extLst>
              <a:ext uri="{FF2B5EF4-FFF2-40B4-BE49-F238E27FC236}">
                <a16:creationId xmlns:a16="http://schemas.microsoft.com/office/drawing/2014/main" id="{09F52262-57D5-CE46-9020-BC3915122B9C}"/>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3178739" y="1843008"/>
            <a:ext cx="511568" cy="499014"/>
          </a:xfrm>
          <a:prstGeom prst="rect">
            <a:avLst/>
          </a:prstGeom>
        </p:spPr>
      </p:pic>
      <p:pic>
        <p:nvPicPr>
          <p:cNvPr id="56" name="図 55">
            <a:extLst>
              <a:ext uri="{FF2B5EF4-FFF2-40B4-BE49-F238E27FC236}">
                <a16:creationId xmlns:a16="http://schemas.microsoft.com/office/drawing/2014/main" id="{272B5F96-67F9-5C46-87E5-347580318EC4}"/>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4078301" y="1840699"/>
            <a:ext cx="518259" cy="531215"/>
          </a:xfrm>
          <a:prstGeom prst="rect">
            <a:avLst/>
          </a:prstGeom>
        </p:spPr>
      </p:pic>
      <p:pic>
        <p:nvPicPr>
          <p:cNvPr id="57" name="図 56">
            <a:extLst>
              <a:ext uri="{FF2B5EF4-FFF2-40B4-BE49-F238E27FC236}">
                <a16:creationId xmlns:a16="http://schemas.microsoft.com/office/drawing/2014/main" id="{877F8EE7-C0EE-5A40-8103-A29CD6D6E34C}"/>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4927882" y="1840699"/>
            <a:ext cx="448012" cy="531215"/>
          </a:xfrm>
          <a:prstGeom prst="rect">
            <a:avLst/>
          </a:prstGeom>
        </p:spPr>
      </p:pic>
      <p:sp>
        <p:nvSpPr>
          <p:cNvPr id="58" name="右中かっこ 57">
            <a:extLst>
              <a:ext uri="{FF2B5EF4-FFF2-40B4-BE49-F238E27FC236}">
                <a16:creationId xmlns:a16="http://schemas.microsoft.com/office/drawing/2014/main" id="{0A1023EE-FBA9-3A41-9B61-A02963363FBD}"/>
              </a:ext>
            </a:extLst>
          </p:cNvPr>
          <p:cNvSpPr/>
          <p:nvPr/>
        </p:nvSpPr>
        <p:spPr>
          <a:xfrm rot="16200000">
            <a:off x="3341321" y="-419266"/>
            <a:ext cx="193095" cy="4197489"/>
          </a:xfrm>
          <a:prstGeom prst="rightBrace">
            <a:avLst/>
          </a:prstGeom>
          <a:ln w="25400">
            <a:solidFill>
              <a:schemeClr val="tx2"/>
            </a:solidFill>
          </a:ln>
        </p:spPr>
        <p:style>
          <a:lnRef idx="1">
            <a:schemeClr val="dk1"/>
          </a:lnRef>
          <a:fillRef idx="0">
            <a:schemeClr val="dk1"/>
          </a:fillRef>
          <a:effectRef idx="0">
            <a:schemeClr val="dk1"/>
          </a:effectRef>
          <a:fontRef idx="minor">
            <a:schemeClr val="tx1"/>
          </a:fontRef>
        </p:style>
        <p:txBody>
          <a:bodyPr rtlCol="0" anchor="ctr"/>
          <a:lstStyle/>
          <a:p>
            <a:pPr algn="ctr"/>
            <a:endParaRPr kumimoji="1" lang="ja-JP" altLang="en-US" sz="1118"/>
          </a:p>
        </p:txBody>
      </p:sp>
      <p:sp>
        <p:nvSpPr>
          <p:cNvPr id="59" name="テキスト ボックス 58">
            <a:extLst>
              <a:ext uri="{FF2B5EF4-FFF2-40B4-BE49-F238E27FC236}">
                <a16:creationId xmlns:a16="http://schemas.microsoft.com/office/drawing/2014/main" id="{B4B508E8-9472-C848-BFEB-71586E4F4E22}"/>
              </a:ext>
            </a:extLst>
          </p:cNvPr>
          <p:cNvSpPr txBox="1"/>
          <p:nvPr/>
        </p:nvSpPr>
        <p:spPr>
          <a:xfrm>
            <a:off x="1820182" y="1256278"/>
            <a:ext cx="3228681" cy="293108"/>
          </a:xfrm>
          <a:prstGeom prst="rect">
            <a:avLst/>
          </a:prstGeom>
          <a:noFill/>
        </p:spPr>
        <p:txBody>
          <a:bodyPr wrap="square" rtlCol="0">
            <a:noAutofit/>
          </a:bodyPr>
          <a:lstStyle/>
          <a:p>
            <a:pPr algn="ctr"/>
            <a:r>
              <a:rPr kumimoji="1" lang="ja-JP" altLang="en-US" sz="1360" b="1">
                <a:solidFill>
                  <a:schemeClr val="accent6"/>
                </a:solidFill>
                <a:latin typeface="Meiryo UI" panose="020B0604030504040204" pitchFamily="34" charset="-128"/>
                <a:ea typeface="Meiryo UI" panose="020B0604030504040204" pitchFamily="34" charset="-128"/>
              </a:rPr>
              <a:t>学会に関わる業務をクラウド上で一元管理</a:t>
            </a:r>
          </a:p>
        </p:txBody>
      </p:sp>
      <p:pic>
        <p:nvPicPr>
          <p:cNvPr id="60" name="図 59">
            <a:extLst>
              <a:ext uri="{FF2B5EF4-FFF2-40B4-BE49-F238E27FC236}">
                <a16:creationId xmlns:a16="http://schemas.microsoft.com/office/drawing/2014/main" id="{F1E3A123-5C6D-3B4B-BA31-E5F3F2F783A0}"/>
              </a:ext>
            </a:extLst>
          </p:cNvPr>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2475077" y="3923642"/>
            <a:ext cx="486742" cy="635905"/>
          </a:xfrm>
          <a:prstGeom prst="rect">
            <a:avLst/>
          </a:prstGeom>
        </p:spPr>
      </p:pic>
      <p:pic>
        <p:nvPicPr>
          <p:cNvPr id="61" name="図 60">
            <a:extLst>
              <a:ext uri="{FF2B5EF4-FFF2-40B4-BE49-F238E27FC236}">
                <a16:creationId xmlns:a16="http://schemas.microsoft.com/office/drawing/2014/main" id="{1BACE3E5-C760-FF42-9B46-0EBB716B010C}"/>
              </a:ext>
            </a:extLst>
          </p:cNvPr>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a:off x="4409738" y="3923641"/>
            <a:ext cx="518144" cy="635904"/>
          </a:xfrm>
          <a:prstGeom prst="rect">
            <a:avLst/>
          </a:prstGeom>
        </p:spPr>
      </p:pic>
      <p:sp>
        <p:nvSpPr>
          <p:cNvPr id="62" name="四角形吹き出し 61">
            <a:extLst>
              <a:ext uri="{FF2B5EF4-FFF2-40B4-BE49-F238E27FC236}">
                <a16:creationId xmlns:a16="http://schemas.microsoft.com/office/drawing/2014/main" id="{FC2D2CEB-F158-B045-8FFE-690404C1B980}"/>
              </a:ext>
            </a:extLst>
          </p:cNvPr>
          <p:cNvSpPr/>
          <p:nvPr/>
        </p:nvSpPr>
        <p:spPr>
          <a:xfrm>
            <a:off x="5796196" y="1641074"/>
            <a:ext cx="2109786" cy="1665421"/>
          </a:xfrm>
          <a:prstGeom prst="wedgeRectCallout">
            <a:avLst>
              <a:gd name="adj1" fmla="val -65589"/>
              <a:gd name="adj2" fmla="val 16601"/>
            </a:avLst>
          </a:prstGeom>
          <a:solidFill>
            <a:schemeClr val="accent6">
              <a:lumMod val="20000"/>
              <a:lumOff val="80000"/>
            </a:schemeClr>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118"/>
          </a:p>
        </p:txBody>
      </p:sp>
      <p:pic>
        <p:nvPicPr>
          <p:cNvPr id="63" name="図 62">
            <a:extLst>
              <a:ext uri="{FF2B5EF4-FFF2-40B4-BE49-F238E27FC236}">
                <a16:creationId xmlns:a16="http://schemas.microsoft.com/office/drawing/2014/main" id="{DC716D01-27E9-184A-80F0-9935421A53E4}"/>
              </a:ext>
            </a:extLst>
          </p:cNvPr>
          <p:cNvPicPr>
            <a:picLocks noChangeAspect="1"/>
          </p:cNvPicPr>
          <p:nvPr/>
        </p:nvPicPr>
        <p:blipFill>
          <a:blip r:embed="rId10" cstate="email">
            <a:extLst>
              <a:ext uri="{28A0092B-C50C-407E-A947-70E740481C1C}">
                <a14:useLocalDpi xmlns:a14="http://schemas.microsoft.com/office/drawing/2010/main"/>
              </a:ext>
            </a:extLst>
          </a:blip>
          <a:stretch>
            <a:fillRect/>
          </a:stretch>
        </p:blipFill>
        <p:spPr>
          <a:xfrm>
            <a:off x="5858910" y="1711651"/>
            <a:ext cx="988694" cy="1390087"/>
          </a:xfrm>
          <a:prstGeom prst="rect">
            <a:avLst/>
          </a:prstGeom>
        </p:spPr>
      </p:pic>
      <p:pic>
        <p:nvPicPr>
          <p:cNvPr id="65" name="図 64">
            <a:extLst>
              <a:ext uri="{FF2B5EF4-FFF2-40B4-BE49-F238E27FC236}">
                <a16:creationId xmlns:a16="http://schemas.microsoft.com/office/drawing/2014/main" id="{05D29C33-1901-E444-AD8F-193AB674B96B}"/>
              </a:ext>
            </a:extLst>
          </p:cNvPr>
          <p:cNvPicPr>
            <a:picLocks noChangeAspect="1"/>
          </p:cNvPicPr>
          <p:nvPr/>
        </p:nvPicPr>
        <p:blipFill>
          <a:blip r:embed="rId11" cstate="email">
            <a:extLst>
              <a:ext uri="{28A0092B-C50C-407E-A947-70E740481C1C}">
                <a14:useLocalDpi xmlns:a14="http://schemas.microsoft.com/office/drawing/2010/main"/>
              </a:ext>
            </a:extLst>
          </a:blip>
          <a:stretch>
            <a:fillRect/>
          </a:stretch>
        </p:blipFill>
        <p:spPr>
          <a:xfrm>
            <a:off x="6870863" y="1711651"/>
            <a:ext cx="769222" cy="1082854"/>
          </a:xfrm>
          <a:prstGeom prst="rect">
            <a:avLst/>
          </a:prstGeom>
        </p:spPr>
      </p:pic>
      <p:pic>
        <p:nvPicPr>
          <p:cNvPr id="66" name="図 65">
            <a:extLst>
              <a:ext uri="{FF2B5EF4-FFF2-40B4-BE49-F238E27FC236}">
                <a16:creationId xmlns:a16="http://schemas.microsoft.com/office/drawing/2014/main" id="{7A762308-C01A-4F44-A129-01631394FFB8}"/>
              </a:ext>
            </a:extLst>
          </p:cNvPr>
          <p:cNvPicPr>
            <a:picLocks noChangeAspect="1"/>
          </p:cNvPicPr>
          <p:nvPr/>
        </p:nvPicPr>
        <p:blipFill>
          <a:blip r:embed="rId12" cstate="email">
            <a:extLst>
              <a:ext uri="{28A0092B-C50C-407E-A947-70E740481C1C}">
                <a14:useLocalDpi xmlns:a14="http://schemas.microsoft.com/office/drawing/2010/main"/>
              </a:ext>
            </a:extLst>
          </a:blip>
          <a:stretch>
            <a:fillRect/>
          </a:stretch>
        </p:blipFill>
        <p:spPr>
          <a:xfrm>
            <a:off x="7097173" y="2015583"/>
            <a:ext cx="769222" cy="1086155"/>
          </a:xfrm>
          <a:prstGeom prst="rect">
            <a:avLst/>
          </a:prstGeom>
        </p:spPr>
      </p:pic>
      <p:sp>
        <p:nvSpPr>
          <p:cNvPr id="67" name="テキスト ボックス 66">
            <a:extLst>
              <a:ext uri="{FF2B5EF4-FFF2-40B4-BE49-F238E27FC236}">
                <a16:creationId xmlns:a16="http://schemas.microsoft.com/office/drawing/2014/main" id="{20ACE1FE-488B-4E42-A3A7-C86CDDE51B73}"/>
              </a:ext>
            </a:extLst>
          </p:cNvPr>
          <p:cNvSpPr txBox="1"/>
          <p:nvPr/>
        </p:nvSpPr>
        <p:spPr>
          <a:xfrm>
            <a:off x="5951529" y="3083335"/>
            <a:ext cx="803455" cy="177959"/>
          </a:xfrm>
          <a:prstGeom prst="rect">
            <a:avLst/>
          </a:prstGeom>
          <a:noFill/>
        </p:spPr>
        <p:txBody>
          <a:bodyPr wrap="square" rtlCol="0">
            <a:noAutofit/>
          </a:bodyPr>
          <a:lstStyle/>
          <a:p>
            <a:pPr algn="ctr"/>
            <a:r>
              <a:rPr kumimoji="1" lang="ja-JP" altLang="en-US" sz="816">
                <a:latin typeface="Meiryo UI" panose="020B0604030504040204" pitchFamily="34" charset="-128"/>
                <a:ea typeface="Meiryo UI" panose="020B0604030504040204" pitchFamily="34" charset="-128"/>
              </a:rPr>
              <a:t>要旨一覧</a:t>
            </a:r>
          </a:p>
        </p:txBody>
      </p:sp>
      <p:sp>
        <p:nvSpPr>
          <p:cNvPr id="68" name="テキスト ボックス 67">
            <a:extLst>
              <a:ext uri="{FF2B5EF4-FFF2-40B4-BE49-F238E27FC236}">
                <a16:creationId xmlns:a16="http://schemas.microsoft.com/office/drawing/2014/main" id="{1CE90722-2A29-904B-A207-931C5514D6A9}"/>
              </a:ext>
            </a:extLst>
          </p:cNvPr>
          <p:cNvSpPr txBox="1"/>
          <p:nvPr/>
        </p:nvSpPr>
        <p:spPr>
          <a:xfrm>
            <a:off x="6862052" y="3083335"/>
            <a:ext cx="1069399" cy="177959"/>
          </a:xfrm>
          <a:prstGeom prst="rect">
            <a:avLst/>
          </a:prstGeom>
          <a:noFill/>
        </p:spPr>
        <p:txBody>
          <a:bodyPr wrap="square" rtlCol="0">
            <a:noAutofit/>
          </a:bodyPr>
          <a:lstStyle/>
          <a:p>
            <a:pPr algn="ctr"/>
            <a:r>
              <a:rPr kumimoji="1" lang="ja-JP" altLang="en-US" sz="816">
                <a:latin typeface="Meiryo UI" panose="020B0604030504040204" pitchFamily="34" charset="-128"/>
                <a:ea typeface="Meiryo UI" panose="020B0604030504040204" pitchFamily="34" charset="-128"/>
              </a:rPr>
              <a:t>執筆者・参加者一覧</a:t>
            </a:r>
          </a:p>
        </p:txBody>
      </p:sp>
      <p:sp>
        <p:nvSpPr>
          <p:cNvPr id="69" name="テキスト ボックス 68">
            <a:extLst>
              <a:ext uri="{FF2B5EF4-FFF2-40B4-BE49-F238E27FC236}">
                <a16:creationId xmlns:a16="http://schemas.microsoft.com/office/drawing/2014/main" id="{213A7301-3E5A-0E40-B2A5-0B9A1723A140}"/>
              </a:ext>
            </a:extLst>
          </p:cNvPr>
          <p:cNvSpPr txBox="1"/>
          <p:nvPr/>
        </p:nvSpPr>
        <p:spPr>
          <a:xfrm>
            <a:off x="5793860" y="3334608"/>
            <a:ext cx="2109786" cy="500884"/>
          </a:xfrm>
          <a:prstGeom prst="rect">
            <a:avLst/>
          </a:prstGeom>
          <a:noFill/>
        </p:spPr>
        <p:txBody>
          <a:bodyPr wrap="square" rtlCol="0">
            <a:noAutofit/>
          </a:bodyPr>
          <a:lstStyle/>
          <a:p>
            <a:r>
              <a:rPr kumimoji="1" lang="ja-JP" altLang="en-US" sz="816">
                <a:latin typeface="Meiryo UI" panose="020B0604030504040204" pitchFamily="34" charset="-128"/>
                <a:ea typeface="Meiryo UI" panose="020B0604030504040204" pitchFamily="34" charset="-128"/>
              </a:rPr>
              <a:t>カテゴリ・発表形式順に要旨が掲載され、執筆者・参加者のリストも合わせて</a:t>
            </a:r>
            <a:r>
              <a:rPr kumimoji="1" lang="en-US" altLang="ja-JP" sz="816" dirty="0">
                <a:latin typeface="Meiryo UI" panose="020B0604030504040204" pitchFamily="34" charset="-128"/>
                <a:ea typeface="Meiryo UI" panose="020B0604030504040204" pitchFamily="34" charset="-128"/>
              </a:rPr>
              <a:t>Word</a:t>
            </a:r>
            <a:r>
              <a:rPr kumimoji="1" lang="ja-JP" altLang="en-US" sz="816">
                <a:latin typeface="Meiryo UI" panose="020B0604030504040204" pitchFamily="34" charset="-128"/>
                <a:ea typeface="Meiryo UI" panose="020B0604030504040204" pitchFamily="34" charset="-128"/>
              </a:rPr>
              <a:t>形式のファイルにて出力することが可能。</a:t>
            </a:r>
            <a:endParaRPr kumimoji="1" lang="en-US" altLang="ja-JP" sz="816" dirty="0">
              <a:latin typeface="Meiryo UI" panose="020B0604030504040204" pitchFamily="34" charset="-128"/>
              <a:ea typeface="Meiryo UI" panose="020B0604030504040204" pitchFamily="34" charset="-128"/>
            </a:endParaRPr>
          </a:p>
        </p:txBody>
      </p:sp>
      <p:pic>
        <p:nvPicPr>
          <p:cNvPr id="4" name="図 3">
            <a:extLst>
              <a:ext uri="{FF2B5EF4-FFF2-40B4-BE49-F238E27FC236}">
                <a16:creationId xmlns:a16="http://schemas.microsoft.com/office/drawing/2014/main" id="{E5FD9C5E-F988-EA42-98DB-1CE239FA3F04}"/>
              </a:ext>
            </a:extLst>
          </p:cNvPr>
          <p:cNvPicPr>
            <a:picLocks noChangeAspect="1"/>
          </p:cNvPicPr>
          <p:nvPr/>
        </p:nvPicPr>
        <p:blipFill>
          <a:blip r:embed="rId13" cstate="email">
            <a:extLst>
              <a:ext uri="{28A0092B-C50C-407E-A947-70E740481C1C}">
                <a14:useLocalDpi xmlns:a14="http://schemas.microsoft.com/office/drawing/2010/main"/>
              </a:ext>
            </a:extLst>
          </a:blip>
          <a:stretch>
            <a:fillRect/>
          </a:stretch>
        </p:blipFill>
        <p:spPr>
          <a:xfrm>
            <a:off x="1497812" y="1883067"/>
            <a:ext cx="484631" cy="451313"/>
          </a:xfrm>
          <a:prstGeom prst="rect">
            <a:avLst/>
          </a:prstGeom>
        </p:spPr>
      </p:pic>
    </p:spTree>
    <p:extLst>
      <p:ext uri="{BB962C8B-B14F-4D97-AF65-F5344CB8AC3E}">
        <p14:creationId xmlns:p14="http://schemas.microsoft.com/office/powerpoint/2010/main" val="2684480858"/>
      </p:ext>
    </p:extLst>
  </p:cSld>
  <p:clrMapOvr>
    <a:masterClrMapping/>
  </p:clrMapOvr>
  <p:transition>
    <p:fade/>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三角形 17">
            <a:extLst>
              <a:ext uri="{FF2B5EF4-FFF2-40B4-BE49-F238E27FC236}">
                <a16:creationId xmlns:a16="http://schemas.microsoft.com/office/drawing/2014/main" id="{70E022E6-86D7-C441-9DCF-1EC2C8FAEA4B}"/>
              </a:ext>
            </a:extLst>
          </p:cNvPr>
          <p:cNvSpPr/>
          <p:nvPr/>
        </p:nvSpPr>
        <p:spPr>
          <a:xfrm rot="10800000">
            <a:off x="2392468" y="2110085"/>
            <a:ext cx="4383766" cy="2225052"/>
          </a:xfrm>
          <a:prstGeom prst="triangl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118"/>
          </a:p>
        </p:txBody>
      </p:sp>
      <p:sp>
        <p:nvSpPr>
          <p:cNvPr id="2" name="テキスト プレースホルダー 1">
            <a:extLst>
              <a:ext uri="{FF2B5EF4-FFF2-40B4-BE49-F238E27FC236}">
                <a16:creationId xmlns:a16="http://schemas.microsoft.com/office/drawing/2014/main" id="{D2FFECE4-48D7-E14A-91EE-AD5D42210B00}"/>
              </a:ext>
            </a:extLst>
          </p:cNvPr>
          <p:cNvSpPr>
            <a:spLocks noGrp="1"/>
          </p:cNvSpPr>
          <p:nvPr>
            <p:ph type="body" sz="quarter" idx="13"/>
          </p:nvPr>
        </p:nvSpPr>
        <p:spPr/>
        <p:txBody>
          <a:bodyPr>
            <a:normAutofit/>
          </a:bodyPr>
          <a:lstStyle/>
          <a:p>
            <a:r>
              <a:rPr kumimoji="1" lang="en-US" altLang="ja-JP" dirty="0"/>
              <a:t>3</a:t>
            </a:r>
            <a:r>
              <a:rPr lang="ja-JP" altLang="en-US"/>
              <a:t>社で事業（プロジェクト）を遂行する場合は、下記のような図を参考にしてください。</a:t>
            </a:r>
            <a:endParaRPr kumimoji="1" lang="ja-JP" altLang="en-US"/>
          </a:p>
        </p:txBody>
      </p:sp>
      <p:sp>
        <p:nvSpPr>
          <p:cNvPr id="3" name="タイトル 2">
            <a:extLst>
              <a:ext uri="{FF2B5EF4-FFF2-40B4-BE49-F238E27FC236}">
                <a16:creationId xmlns:a16="http://schemas.microsoft.com/office/drawing/2014/main" id="{9360807D-C99E-C443-A5D1-A89D9C2D8655}"/>
              </a:ext>
            </a:extLst>
          </p:cNvPr>
          <p:cNvSpPr>
            <a:spLocks noGrp="1"/>
          </p:cNvSpPr>
          <p:nvPr>
            <p:ph type="title"/>
          </p:nvPr>
        </p:nvSpPr>
        <p:spPr/>
        <p:txBody>
          <a:bodyPr/>
          <a:lstStyle/>
          <a:p>
            <a:r>
              <a:rPr lang="ja-JP" altLang="en-US"/>
              <a:t>◯◯</a:t>
            </a:r>
            <a:r>
              <a:rPr kumimoji="1" lang="ja-JP" altLang="en-US"/>
              <a:t>事業の体制</a:t>
            </a:r>
          </a:p>
        </p:txBody>
      </p:sp>
      <p:sp>
        <p:nvSpPr>
          <p:cNvPr id="5" name="スライド番号プレースホルダー 4">
            <a:extLst>
              <a:ext uri="{FF2B5EF4-FFF2-40B4-BE49-F238E27FC236}">
                <a16:creationId xmlns:a16="http://schemas.microsoft.com/office/drawing/2014/main" id="{3EA56003-9B02-8249-8FDC-EF3B6448DE88}"/>
              </a:ext>
            </a:extLst>
          </p:cNvPr>
          <p:cNvSpPr>
            <a:spLocks noGrp="1"/>
          </p:cNvSpPr>
          <p:nvPr>
            <p:ph type="sldNum" sz="quarter" idx="4"/>
          </p:nvPr>
        </p:nvSpPr>
        <p:spPr/>
        <p:txBody>
          <a:bodyPr/>
          <a:lstStyle/>
          <a:p>
            <a:fld id="{95CC1D26-A9BD-4BDE-BDD9-08EDBAE96860}" type="slidenum">
              <a:rPr lang="en-GB" smtClean="0"/>
              <a:pPr/>
              <a:t>17</a:t>
            </a:fld>
            <a:endParaRPr lang="en-GB" dirty="0"/>
          </a:p>
        </p:txBody>
      </p:sp>
      <p:sp>
        <p:nvSpPr>
          <p:cNvPr id="9" name="テキスト ボックス 8">
            <a:extLst>
              <a:ext uri="{FF2B5EF4-FFF2-40B4-BE49-F238E27FC236}">
                <a16:creationId xmlns:a16="http://schemas.microsoft.com/office/drawing/2014/main" id="{B5430B37-5074-1C47-B545-94A376AEE6AE}"/>
              </a:ext>
            </a:extLst>
          </p:cNvPr>
          <p:cNvSpPr txBox="1"/>
          <p:nvPr/>
        </p:nvSpPr>
        <p:spPr>
          <a:xfrm>
            <a:off x="1720400" y="1618234"/>
            <a:ext cx="1247849" cy="293108"/>
          </a:xfrm>
          <a:prstGeom prst="rect">
            <a:avLst/>
          </a:prstGeom>
          <a:noFill/>
        </p:spPr>
        <p:txBody>
          <a:bodyPr wrap="square" rtlCol="0">
            <a:noAutofit/>
          </a:bodyPr>
          <a:lstStyle/>
          <a:p>
            <a:pPr algn="ctr"/>
            <a:r>
              <a:rPr kumimoji="1" lang="ja-JP" altLang="en-US" sz="952">
                <a:latin typeface="Meiryo UI" panose="020B0604030504040204" pitchFamily="34" charset="-128"/>
                <a:ea typeface="Meiryo UI" panose="020B0604030504040204" pitchFamily="34" charset="-128"/>
              </a:rPr>
              <a:t>担当：</a:t>
            </a:r>
            <a:r>
              <a:rPr kumimoji="1" lang="en-US" altLang="ja-JP" sz="952" dirty="0">
                <a:latin typeface="Meiryo UI" panose="020B0604030504040204" pitchFamily="34" charset="-128"/>
                <a:ea typeface="Meiryo UI" panose="020B0604030504040204" pitchFamily="34" charset="-128"/>
              </a:rPr>
              <a:t>XXX</a:t>
            </a:r>
            <a:endParaRPr kumimoji="1" lang="ja-JP" altLang="en-US" sz="952">
              <a:latin typeface="Meiryo UI" panose="020B0604030504040204" pitchFamily="34" charset="-128"/>
              <a:ea typeface="Meiryo UI" panose="020B0604030504040204" pitchFamily="34" charset="-128"/>
            </a:endParaRPr>
          </a:p>
        </p:txBody>
      </p:sp>
      <p:sp>
        <p:nvSpPr>
          <p:cNvPr id="10" name="テキスト ボックス 9">
            <a:extLst>
              <a:ext uri="{FF2B5EF4-FFF2-40B4-BE49-F238E27FC236}">
                <a16:creationId xmlns:a16="http://schemas.microsoft.com/office/drawing/2014/main" id="{BD7A32C6-C48E-3245-A1CE-5CE1995FC882}"/>
              </a:ext>
            </a:extLst>
          </p:cNvPr>
          <p:cNvSpPr txBox="1"/>
          <p:nvPr/>
        </p:nvSpPr>
        <p:spPr>
          <a:xfrm>
            <a:off x="6079464" y="1618234"/>
            <a:ext cx="1247849" cy="293108"/>
          </a:xfrm>
          <a:prstGeom prst="rect">
            <a:avLst/>
          </a:prstGeom>
          <a:noFill/>
        </p:spPr>
        <p:txBody>
          <a:bodyPr wrap="square" rtlCol="0">
            <a:noAutofit/>
          </a:bodyPr>
          <a:lstStyle/>
          <a:p>
            <a:pPr algn="ctr"/>
            <a:r>
              <a:rPr kumimoji="1" lang="ja-JP" altLang="en-US" sz="952">
                <a:latin typeface="Meiryo UI" panose="020B0604030504040204" pitchFamily="34" charset="-128"/>
                <a:ea typeface="Meiryo UI" panose="020B0604030504040204" pitchFamily="34" charset="-128"/>
              </a:rPr>
              <a:t>担当：</a:t>
            </a:r>
            <a:r>
              <a:rPr kumimoji="1" lang="en-US" altLang="ja-JP" sz="952" dirty="0">
                <a:latin typeface="Meiryo UI" panose="020B0604030504040204" pitchFamily="34" charset="-128"/>
                <a:ea typeface="Meiryo UI" panose="020B0604030504040204" pitchFamily="34" charset="-128"/>
              </a:rPr>
              <a:t>XXX</a:t>
            </a:r>
            <a:endParaRPr kumimoji="1" lang="ja-JP" altLang="en-US" sz="952">
              <a:latin typeface="Meiryo UI" panose="020B0604030504040204" pitchFamily="34" charset="-128"/>
              <a:ea typeface="Meiryo UI" panose="020B0604030504040204" pitchFamily="34" charset="-128"/>
            </a:endParaRPr>
          </a:p>
        </p:txBody>
      </p:sp>
      <p:sp>
        <p:nvSpPr>
          <p:cNvPr id="11" name="テキスト ボックス 10">
            <a:extLst>
              <a:ext uri="{FF2B5EF4-FFF2-40B4-BE49-F238E27FC236}">
                <a16:creationId xmlns:a16="http://schemas.microsoft.com/office/drawing/2014/main" id="{557F3EEC-5C2D-ED41-ADA9-80609D36A1D5}"/>
              </a:ext>
            </a:extLst>
          </p:cNvPr>
          <p:cNvSpPr txBox="1"/>
          <p:nvPr/>
        </p:nvSpPr>
        <p:spPr>
          <a:xfrm>
            <a:off x="3948076" y="3902189"/>
            <a:ext cx="1247849" cy="293108"/>
          </a:xfrm>
          <a:prstGeom prst="rect">
            <a:avLst/>
          </a:prstGeom>
          <a:noFill/>
        </p:spPr>
        <p:txBody>
          <a:bodyPr wrap="square" rtlCol="0">
            <a:noAutofit/>
          </a:bodyPr>
          <a:lstStyle/>
          <a:p>
            <a:pPr algn="ctr"/>
            <a:r>
              <a:rPr kumimoji="1" lang="ja-JP" altLang="en-US" sz="952">
                <a:latin typeface="Meiryo UI" panose="020B0604030504040204" pitchFamily="34" charset="-128"/>
                <a:ea typeface="Meiryo UI" panose="020B0604030504040204" pitchFamily="34" charset="-128"/>
              </a:rPr>
              <a:t>担当：</a:t>
            </a:r>
            <a:r>
              <a:rPr kumimoji="1" lang="en-US" altLang="ja-JP" sz="952" dirty="0">
                <a:latin typeface="Meiryo UI" panose="020B0604030504040204" pitchFamily="34" charset="-128"/>
                <a:ea typeface="Meiryo UI" panose="020B0604030504040204" pitchFamily="34" charset="-128"/>
              </a:rPr>
              <a:t>XXX</a:t>
            </a:r>
            <a:endParaRPr kumimoji="1" lang="ja-JP" altLang="en-US" sz="952">
              <a:latin typeface="Meiryo UI" panose="020B0604030504040204" pitchFamily="34" charset="-128"/>
              <a:ea typeface="Meiryo UI" panose="020B0604030504040204" pitchFamily="34" charset="-128"/>
            </a:endParaRPr>
          </a:p>
        </p:txBody>
      </p:sp>
      <p:sp>
        <p:nvSpPr>
          <p:cNvPr id="15" name="正方形/長方形 14">
            <a:extLst>
              <a:ext uri="{FF2B5EF4-FFF2-40B4-BE49-F238E27FC236}">
                <a16:creationId xmlns:a16="http://schemas.microsoft.com/office/drawing/2014/main" id="{04F5F6F1-31E0-6343-B1F2-D4346F7CC9FC}"/>
              </a:ext>
            </a:extLst>
          </p:cNvPr>
          <p:cNvSpPr/>
          <p:nvPr/>
        </p:nvSpPr>
        <p:spPr>
          <a:xfrm>
            <a:off x="1480415" y="1887623"/>
            <a:ext cx="1727819" cy="513459"/>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088">
                <a:solidFill>
                  <a:schemeClr val="tx1"/>
                </a:solidFill>
                <a:latin typeface="Meiryo UI" panose="020B0604030504040204" pitchFamily="34" charset="-128"/>
                <a:ea typeface="Meiryo UI" panose="020B0604030504040204" pitchFamily="34" charset="-128"/>
              </a:rPr>
              <a:t>サービス事業主体</a:t>
            </a:r>
            <a:endParaRPr kumimoji="1" lang="en-US" altLang="ja-JP" sz="1088" dirty="0">
              <a:solidFill>
                <a:schemeClr val="tx1"/>
              </a:solidFill>
              <a:latin typeface="Meiryo UI" panose="020B0604030504040204" pitchFamily="34" charset="-128"/>
              <a:ea typeface="Meiryo UI" panose="020B0604030504040204" pitchFamily="34" charset="-128"/>
            </a:endParaRPr>
          </a:p>
          <a:p>
            <a:pPr algn="ctr"/>
            <a:r>
              <a:rPr kumimoji="1" lang="ja-JP" altLang="en-US" sz="1088">
                <a:solidFill>
                  <a:schemeClr val="tx1"/>
                </a:solidFill>
                <a:latin typeface="Meiryo UI" panose="020B0604030504040204" pitchFamily="34" charset="-128"/>
                <a:ea typeface="Meiryo UI" panose="020B0604030504040204" pitchFamily="34" charset="-128"/>
              </a:rPr>
              <a:t>システム運用者</a:t>
            </a:r>
          </a:p>
        </p:txBody>
      </p:sp>
      <p:sp>
        <p:nvSpPr>
          <p:cNvPr id="16" name="正方形/長方形 15">
            <a:extLst>
              <a:ext uri="{FF2B5EF4-FFF2-40B4-BE49-F238E27FC236}">
                <a16:creationId xmlns:a16="http://schemas.microsoft.com/office/drawing/2014/main" id="{CE1D087A-3E84-C54A-9BA2-6592FF67A149}"/>
              </a:ext>
            </a:extLst>
          </p:cNvPr>
          <p:cNvSpPr/>
          <p:nvPr/>
        </p:nvSpPr>
        <p:spPr>
          <a:xfrm>
            <a:off x="5839478" y="1887623"/>
            <a:ext cx="1727819" cy="513459"/>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088">
                <a:solidFill>
                  <a:schemeClr val="tx1"/>
                </a:solidFill>
                <a:latin typeface="Meiryo UI" panose="020B0604030504040204" pitchFamily="34" charset="-128"/>
                <a:ea typeface="Meiryo UI" panose="020B0604030504040204" pitchFamily="34" charset="-128"/>
              </a:rPr>
              <a:t>共同事業者</a:t>
            </a:r>
          </a:p>
        </p:txBody>
      </p:sp>
      <p:sp>
        <p:nvSpPr>
          <p:cNvPr id="17" name="正方形/長方形 16">
            <a:extLst>
              <a:ext uri="{FF2B5EF4-FFF2-40B4-BE49-F238E27FC236}">
                <a16:creationId xmlns:a16="http://schemas.microsoft.com/office/drawing/2014/main" id="{6E10DC36-68ED-B14C-AB31-B4528F3F0A7C}"/>
              </a:ext>
            </a:extLst>
          </p:cNvPr>
          <p:cNvSpPr/>
          <p:nvPr/>
        </p:nvSpPr>
        <p:spPr>
          <a:xfrm>
            <a:off x="3708090" y="4147139"/>
            <a:ext cx="1727819" cy="513459"/>
          </a:xfrm>
          <a:prstGeom prst="rect">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088">
                <a:solidFill>
                  <a:schemeClr val="tx1"/>
                </a:solidFill>
                <a:latin typeface="Meiryo UI" panose="020B0604030504040204" pitchFamily="34" charset="-128"/>
                <a:ea typeface="Meiryo UI" panose="020B0604030504040204" pitchFamily="34" charset="-128"/>
              </a:rPr>
              <a:t>システム開発者</a:t>
            </a:r>
            <a:endParaRPr kumimoji="1" lang="en-US" altLang="ja-JP" sz="1088" dirty="0">
              <a:solidFill>
                <a:schemeClr val="tx1"/>
              </a:solidFill>
              <a:latin typeface="Meiryo UI" panose="020B0604030504040204" pitchFamily="34" charset="-128"/>
              <a:ea typeface="Meiryo UI" panose="020B0604030504040204" pitchFamily="34" charset="-128"/>
            </a:endParaRPr>
          </a:p>
          <a:p>
            <a:pPr algn="ctr"/>
            <a:r>
              <a:rPr kumimoji="1" lang="ja-JP" altLang="en-US" sz="1088">
                <a:solidFill>
                  <a:schemeClr val="tx1"/>
                </a:solidFill>
                <a:latin typeface="Meiryo UI" panose="020B0604030504040204" pitchFamily="34" charset="-128"/>
                <a:ea typeface="Meiryo UI" panose="020B0604030504040204" pitchFamily="34" charset="-128"/>
              </a:rPr>
              <a:t>（機能拡張</a:t>
            </a:r>
            <a:r>
              <a:rPr kumimoji="1" lang="en-US" altLang="ja-JP" sz="1088" dirty="0">
                <a:solidFill>
                  <a:schemeClr val="tx1"/>
                </a:solidFill>
                <a:latin typeface="Meiryo UI" panose="020B0604030504040204" pitchFamily="34" charset="-128"/>
                <a:ea typeface="Meiryo UI" panose="020B0604030504040204" pitchFamily="34" charset="-128"/>
              </a:rPr>
              <a:t>/</a:t>
            </a:r>
            <a:r>
              <a:rPr kumimoji="1" lang="ja-JP" altLang="en-US" sz="1088">
                <a:solidFill>
                  <a:schemeClr val="tx1"/>
                </a:solidFill>
                <a:latin typeface="Meiryo UI" panose="020B0604030504040204" pitchFamily="34" charset="-128"/>
                <a:ea typeface="Meiryo UI" panose="020B0604030504040204" pitchFamily="34" charset="-128"/>
              </a:rPr>
              <a:t>運用）</a:t>
            </a:r>
          </a:p>
        </p:txBody>
      </p:sp>
      <p:sp>
        <p:nvSpPr>
          <p:cNvPr id="19" name="テキスト ボックス 18">
            <a:extLst>
              <a:ext uri="{FF2B5EF4-FFF2-40B4-BE49-F238E27FC236}">
                <a16:creationId xmlns:a16="http://schemas.microsoft.com/office/drawing/2014/main" id="{AA4F3BA9-4753-304B-80A5-722F9D985547}"/>
              </a:ext>
            </a:extLst>
          </p:cNvPr>
          <p:cNvSpPr txBox="1"/>
          <p:nvPr/>
        </p:nvSpPr>
        <p:spPr>
          <a:xfrm>
            <a:off x="3356146" y="2453785"/>
            <a:ext cx="2431706" cy="748928"/>
          </a:xfrm>
          <a:prstGeom prst="rect">
            <a:avLst/>
          </a:prstGeom>
          <a:noFill/>
        </p:spPr>
        <p:txBody>
          <a:bodyPr wrap="square" rtlCol="0">
            <a:noAutofit/>
          </a:bodyPr>
          <a:lstStyle/>
          <a:p>
            <a:pPr algn="ctr"/>
            <a:r>
              <a:rPr kumimoji="1" lang="ja-JP" altLang="en-US" sz="2177" b="1">
                <a:latin typeface="Meiryo UI" panose="020B0604030504040204" pitchFamily="34" charset="-128"/>
                <a:ea typeface="Meiryo UI" panose="020B0604030504040204" pitchFamily="34" charset="-128"/>
              </a:rPr>
              <a:t>サービス名</a:t>
            </a:r>
            <a:endParaRPr kumimoji="1" lang="en-US" altLang="ja-JP" sz="2177" b="1" dirty="0">
              <a:latin typeface="Meiryo UI" panose="020B0604030504040204" pitchFamily="34" charset="-128"/>
              <a:ea typeface="Meiryo UI" panose="020B0604030504040204" pitchFamily="34" charset="-128"/>
            </a:endParaRPr>
          </a:p>
        </p:txBody>
      </p:sp>
      <p:grpSp>
        <p:nvGrpSpPr>
          <p:cNvPr id="23" name="グループ化 22">
            <a:extLst>
              <a:ext uri="{FF2B5EF4-FFF2-40B4-BE49-F238E27FC236}">
                <a16:creationId xmlns:a16="http://schemas.microsoft.com/office/drawing/2014/main" id="{5EF7EC68-816A-684E-836C-5D31E8F8CAB0}"/>
              </a:ext>
            </a:extLst>
          </p:cNvPr>
          <p:cNvGrpSpPr/>
          <p:nvPr/>
        </p:nvGrpSpPr>
        <p:grpSpPr>
          <a:xfrm>
            <a:off x="3445392" y="1347176"/>
            <a:ext cx="2253217" cy="276780"/>
            <a:chOff x="3690516" y="1980431"/>
            <a:chExt cx="3312368" cy="406884"/>
          </a:xfrm>
        </p:grpSpPr>
        <p:cxnSp>
          <p:nvCxnSpPr>
            <p:cNvPr id="21" name="直線矢印コネクタ 20">
              <a:extLst>
                <a:ext uri="{FF2B5EF4-FFF2-40B4-BE49-F238E27FC236}">
                  <a16:creationId xmlns:a16="http://schemas.microsoft.com/office/drawing/2014/main" id="{02CDE3B2-2B9F-474D-ABE6-19F7C555902A}"/>
                </a:ext>
              </a:extLst>
            </p:cNvPr>
            <p:cNvCxnSpPr/>
            <p:nvPr/>
          </p:nvCxnSpPr>
          <p:spPr>
            <a:xfrm>
              <a:off x="3690516" y="1980431"/>
              <a:ext cx="3312368" cy="0"/>
            </a:xfrm>
            <a:prstGeom prst="straightConnector1">
              <a:avLst/>
            </a:prstGeom>
            <a:ln w="28575">
              <a:solidFill>
                <a:schemeClr val="tx2"/>
              </a:solidFill>
              <a:tailEnd type="triangle"/>
            </a:ln>
          </p:spPr>
          <p:style>
            <a:lnRef idx="1">
              <a:schemeClr val="accent1"/>
            </a:lnRef>
            <a:fillRef idx="0">
              <a:schemeClr val="accent1"/>
            </a:fillRef>
            <a:effectRef idx="0">
              <a:schemeClr val="accent1"/>
            </a:effectRef>
            <a:fontRef idx="minor">
              <a:schemeClr val="tx1"/>
            </a:fontRef>
          </p:style>
        </p:cxnSp>
        <p:cxnSp>
          <p:nvCxnSpPr>
            <p:cNvPr id="22" name="直線矢印コネクタ 21">
              <a:extLst>
                <a:ext uri="{FF2B5EF4-FFF2-40B4-BE49-F238E27FC236}">
                  <a16:creationId xmlns:a16="http://schemas.microsoft.com/office/drawing/2014/main" id="{5FFDD8C1-4887-364C-822C-8770AC48E90F}"/>
                </a:ext>
              </a:extLst>
            </p:cNvPr>
            <p:cNvCxnSpPr/>
            <p:nvPr/>
          </p:nvCxnSpPr>
          <p:spPr>
            <a:xfrm>
              <a:off x="3690516" y="2387315"/>
              <a:ext cx="3312368" cy="0"/>
            </a:xfrm>
            <a:prstGeom prst="straightConnector1">
              <a:avLst/>
            </a:prstGeom>
            <a:ln w="28575">
              <a:solidFill>
                <a:schemeClr val="tx2"/>
              </a:solidFill>
              <a:headEnd type="triangle"/>
              <a:tailEnd type="none"/>
            </a:ln>
          </p:spPr>
          <p:style>
            <a:lnRef idx="1">
              <a:schemeClr val="accent1"/>
            </a:lnRef>
            <a:fillRef idx="0">
              <a:schemeClr val="accent1"/>
            </a:fillRef>
            <a:effectRef idx="0">
              <a:schemeClr val="accent1"/>
            </a:effectRef>
            <a:fontRef idx="minor">
              <a:schemeClr val="tx1"/>
            </a:fontRef>
          </p:style>
        </p:cxnSp>
      </p:grpSp>
      <p:grpSp>
        <p:nvGrpSpPr>
          <p:cNvPr id="24" name="グループ化 23">
            <a:extLst>
              <a:ext uri="{FF2B5EF4-FFF2-40B4-BE49-F238E27FC236}">
                <a16:creationId xmlns:a16="http://schemas.microsoft.com/office/drawing/2014/main" id="{888343F0-A5BF-FB4F-ABBF-DB1253D4B04A}"/>
              </a:ext>
            </a:extLst>
          </p:cNvPr>
          <p:cNvGrpSpPr/>
          <p:nvPr/>
        </p:nvGrpSpPr>
        <p:grpSpPr>
          <a:xfrm rot="2700000">
            <a:off x="1741588" y="3229719"/>
            <a:ext cx="2048379" cy="276781"/>
            <a:chOff x="3690516" y="1980431"/>
            <a:chExt cx="3312368" cy="406884"/>
          </a:xfrm>
        </p:grpSpPr>
        <p:cxnSp>
          <p:nvCxnSpPr>
            <p:cNvPr id="25" name="直線矢印コネクタ 24">
              <a:extLst>
                <a:ext uri="{FF2B5EF4-FFF2-40B4-BE49-F238E27FC236}">
                  <a16:creationId xmlns:a16="http://schemas.microsoft.com/office/drawing/2014/main" id="{8B350011-9DE2-784F-86C0-68157A57EE6C}"/>
                </a:ext>
              </a:extLst>
            </p:cNvPr>
            <p:cNvCxnSpPr/>
            <p:nvPr/>
          </p:nvCxnSpPr>
          <p:spPr>
            <a:xfrm>
              <a:off x="3690516" y="1980431"/>
              <a:ext cx="3312368" cy="0"/>
            </a:xfrm>
            <a:prstGeom prst="straightConnector1">
              <a:avLst/>
            </a:prstGeom>
            <a:ln w="28575">
              <a:solidFill>
                <a:schemeClr val="tx2"/>
              </a:solidFill>
              <a:tailEnd type="triangle"/>
            </a:ln>
          </p:spPr>
          <p:style>
            <a:lnRef idx="1">
              <a:schemeClr val="accent1"/>
            </a:lnRef>
            <a:fillRef idx="0">
              <a:schemeClr val="accent1"/>
            </a:fillRef>
            <a:effectRef idx="0">
              <a:schemeClr val="accent1"/>
            </a:effectRef>
            <a:fontRef idx="minor">
              <a:schemeClr val="tx1"/>
            </a:fontRef>
          </p:style>
        </p:cxnSp>
        <p:cxnSp>
          <p:nvCxnSpPr>
            <p:cNvPr id="26" name="直線矢印コネクタ 25">
              <a:extLst>
                <a:ext uri="{FF2B5EF4-FFF2-40B4-BE49-F238E27FC236}">
                  <a16:creationId xmlns:a16="http://schemas.microsoft.com/office/drawing/2014/main" id="{8084F136-A972-EF45-A0B9-06D222EAA517}"/>
                </a:ext>
              </a:extLst>
            </p:cNvPr>
            <p:cNvCxnSpPr/>
            <p:nvPr/>
          </p:nvCxnSpPr>
          <p:spPr>
            <a:xfrm>
              <a:off x="3690516" y="2387315"/>
              <a:ext cx="3312368" cy="0"/>
            </a:xfrm>
            <a:prstGeom prst="straightConnector1">
              <a:avLst/>
            </a:prstGeom>
            <a:ln w="28575">
              <a:solidFill>
                <a:schemeClr val="tx2"/>
              </a:solidFill>
              <a:headEnd type="triangle"/>
              <a:tailEnd type="none"/>
            </a:ln>
          </p:spPr>
          <p:style>
            <a:lnRef idx="1">
              <a:schemeClr val="accent1"/>
            </a:lnRef>
            <a:fillRef idx="0">
              <a:schemeClr val="accent1"/>
            </a:fillRef>
            <a:effectRef idx="0">
              <a:schemeClr val="accent1"/>
            </a:effectRef>
            <a:fontRef idx="minor">
              <a:schemeClr val="tx1"/>
            </a:fontRef>
          </p:style>
        </p:cxnSp>
      </p:grpSp>
      <p:sp>
        <p:nvSpPr>
          <p:cNvPr id="27" name="テキスト ボックス 26">
            <a:extLst>
              <a:ext uri="{FF2B5EF4-FFF2-40B4-BE49-F238E27FC236}">
                <a16:creationId xmlns:a16="http://schemas.microsoft.com/office/drawing/2014/main" id="{DE16C18C-07DD-CC4E-8103-F60C35439CF1}"/>
              </a:ext>
            </a:extLst>
          </p:cNvPr>
          <p:cNvSpPr txBox="1"/>
          <p:nvPr/>
        </p:nvSpPr>
        <p:spPr>
          <a:xfrm>
            <a:off x="3829401" y="1676146"/>
            <a:ext cx="1509898" cy="293108"/>
          </a:xfrm>
          <a:prstGeom prst="rect">
            <a:avLst/>
          </a:prstGeom>
          <a:noFill/>
        </p:spPr>
        <p:txBody>
          <a:bodyPr wrap="square" rtlCol="0">
            <a:noAutofit/>
          </a:bodyPr>
          <a:lstStyle/>
          <a:p>
            <a:pPr algn="ctr"/>
            <a:r>
              <a:rPr kumimoji="1" lang="ja-JP" altLang="en-US" sz="952">
                <a:latin typeface="Meiryo UI" panose="020B0604030504040204" pitchFamily="34" charset="-128"/>
                <a:ea typeface="Meiryo UI" panose="020B0604030504040204" pitchFamily="34" charset="-128"/>
              </a:rPr>
              <a:t>知見提供</a:t>
            </a:r>
          </a:p>
        </p:txBody>
      </p:sp>
      <p:sp>
        <p:nvSpPr>
          <p:cNvPr id="28" name="テキスト ボックス 27">
            <a:extLst>
              <a:ext uri="{FF2B5EF4-FFF2-40B4-BE49-F238E27FC236}">
                <a16:creationId xmlns:a16="http://schemas.microsoft.com/office/drawing/2014/main" id="{E826D765-A6E4-A340-A0C7-3E601FACA999}"/>
              </a:ext>
            </a:extLst>
          </p:cNvPr>
          <p:cNvSpPr txBox="1"/>
          <p:nvPr/>
        </p:nvSpPr>
        <p:spPr>
          <a:xfrm>
            <a:off x="3829401" y="1129186"/>
            <a:ext cx="1509898" cy="293108"/>
          </a:xfrm>
          <a:prstGeom prst="rect">
            <a:avLst/>
          </a:prstGeom>
          <a:noFill/>
        </p:spPr>
        <p:txBody>
          <a:bodyPr wrap="square" rtlCol="0">
            <a:noAutofit/>
          </a:bodyPr>
          <a:lstStyle/>
          <a:p>
            <a:pPr algn="ctr"/>
            <a:r>
              <a:rPr kumimoji="1" lang="ja-JP" altLang="en-US" sz="952">
                <a:latin typeface="Meiryo UI" panose="020B0604030504040204" pitchFamily="34" charset="-128"/>
                <a:ea typeface="Meiryo UI" panose="020B0604030504040204" pitchFamily="34" charset="-128"/>
              </a:rPr>
              <a:t>ライセンス料</a:t>
            </a:r>
          </a:p>
        </p:txBody>
      </p:sp>
      <p:sp>
        <p:nvSpPr>
          <p:cNvPr id="29" name="テキスト ボックス 28">
            <a:extLst>
              <a:ext uri="{FF2B5EF4-FFF2-40B4-BE49-F238E27FC236}">
                <a16:creationId xmlns:a16="http://schemas.microsoft.com/office/drawing/2014/main" id="{7D5C74D4-B123-C64F-BA47-384BB1D8FFAA}"/>
              </a:ext>
            </a:extLst>
          </p:cNvPr>
          <p:cNvSpPr txBox="1"/>
          <p:nvPr/>
        </p:nvSpPr>
        <p:spPr>
          <a:xfrm>
            <a:off x="1553296" y="3457889"/>
            <a:ext cx="1509898" cy="293108"/>
          </a:xfrm>
          <a:prstGeom prst="rect">
            <a:avLst/>
          </a:prstGeom>
          <a:noFill/>
        </p:spPr>
        <p:txBody>
          <a:bodyPr wrap="square" rtlCol="0">
            <a:noAutofit/>
          </a:bodyPr>
          <a:lstStyle/>
          <a:p>
            <a:pPr algn="ctr"/>
            <a:r>
              <a:rPr kumimoji="1" lang="ja-JP" altLang="en-US" sz="952">
                <a:latin typeface="Meiryo UI" panose="020B0604030504040204" pitchFamily="34" charset="-128"/>
                <a:ea typeface="Meiryo UI" panose="020B0604030504040204" pitchFamily="34" charset="-128"/>
              </a:rPr>
              <a:t>エンジニアリング</a:t>
            </a:r>
            <a:endParaRPr kumimoji="1" lang="en-US" altLang="ja-JP" sz="952" dirty="0">
              <a:latin typeface="Meiryo UI" panose="020B0604030504040204" pitchFamily="34" charset="-128"/>
              <a:ea typeface="Meiryo UI" panose="020B0604030504040204" pitchFamily="34" charset="-128"/>
            </a:endParaRPr>
          </a:p>
          <a:p>
            <a:pPr algn="ctr"/>
            <a:r>
              <a:rPr kumimoji="1" lang="ja-JP" altLang="en-US" sz="952">
                <a:latin typeface="Meiryo UI" panose="020B0604030504040204" pitchFamily="34" charset="-128"/>
                <a:ea typeface="Meiryo UI" panose="020B0604030504040204" pitchFamily="34" charset="-128"/>
              </a:rPr>
              <a:t>提供</a:t>
            </a:r>
          </a:p>
        </p:txBody>
      </p:sp>
      <p:sp>
        <p:nvSpPr>
          <p:cNvPr id="30" name="テキスト ボックス 29">
            <a:extLst>
              <a:ext uri="{FF2B5EF4-FFF2-40B4-BE49-F238E27FC236}">
                <a16:creationId xmlns:a16="http://schemas.microsoft.com/office/drawing/2014/main" id="{0931AA98-774B-CB4F-8129-CB243CC6E236}"/>
              </a:ext>
            </a:extLst>
          </p:cNvPr>
          <p:cNvSpPr txBox="1"/>
          <p:nvPr/>
        </p:nvSpPr>
        <p:spPr>
          <a:xfrm>
            <a:off x="2269800" y="3050436"/>
            <a:ext cx="1509898" cy="293108"/>
          </a:xfrm>
          <a:prstGeom prst="rect">
            <a:avLst/>
          </a:prstGeom>
          <a:noFill/>
        </p:spPr>
        <p:txBody>
          <a:bodyPr wrap="square" rtlCol="0">
            <a:noAutofit/>
          </a:bodyPr>
          <a:lstStyle/>
          <a:p>
            <a:pPr algn="ctr"/>
            <a:r>
              <a:rPr kumimoji="1" lang="ja-JP" altLang="en-US" sz="952">
                <a:latin typeface="Meiryo UI" panose="020B0604030504040204" pitchFamily="34" charset="-128"/>
                <a:ea typeface="Meiryo UI" panose="020B0604030504040204" pitchFamily="34" charset="-128"/>
              </a:rPr>
              <a:t>開発費</a:t>
            </a:r>
          </a:p>
        </p:txBody>
      </p:sp>
      <p:sp>
        <p:nvSpPr>
          <p:cNvPr id="38" name="正方形/長方形 37">
            <a:extLst>
              <a:ext uri="{FF2B5EF4-FFF2-40B4-BE49-F238E27FC236}">
                <a16:creationId xmlns:a16="http://schemas.microsoft.com/office/drawing/2014/main" id="{BE02C7DA-C81D-1541-96E4-52889034C1D0}"/>
              </a:ext>
            </a:extLst>
          </p:cNvPr>
          <p:cNvSpPr/>
          <p:nvPr/>
        </p:nvSpPr>
        <p:spPr>
          <a:xfrm>
            <a:off x="1477588" y="1299827"/>
            <a:ext cx="1727819" cy="322940"/>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088">
                <a:solidFill>
                  <a:schemeClr val="tx1"/>
                </a:solidFill>
                <a:latin typeface="Meiryo UI" panose="020B0604030504040204" pitchFamily="34" charset="-128"/>
                <a:ea typeface="Meiryo UI" panose="020B0604030504040204" pitchFamily="34" charset="-128"/>
              </a:rPr>
              <a:t>（会社ロゴ）</a:t>
            </a:r>
          </a:p>
        </p:txBody>
      </p:sp>
      <p:sp>
        <p:nvSpPr>
          <p:cNvPr id="39" name="正方形/長方形 38">
            <a:extLst>
              <a:ext uri="{FF2B5EF4-FFF2-40B4-BE49-F238E27FC236}">
                <a16:creationId xmlns:a16="http://schemas.microsoft.com/office/drawing/2014/main" id="{51011C60-C3B4-D84A-B78D-E7C2C6F6CBFB}"/>
              </a:ext>
            </a:extLst>
          </p:cNvPr>
          <p:cNvSpPr/>
          <p:nvPr/>
        </p:nvSpPr>
        <p:spPr>
          <a:xfrm>
            <a:off x="5839478" y="1296193"/>
            <a:ext cx="1727819" cy="322041"/>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088">
                <a:solidFill>
                  <a:schemeClr val="tx1"/>
                </a:solidFill>
                <a:latin typeface="Meiryo UI" panose="020B0604030504040204" pitchFamily="34" charset="-128"/>
                <a:ea typeface="Meiryo UI" panose="020B0604030504040204" pitchFamily="34" charset="-128"/>
              </a:rPr>
              <a:t>（会社ロゴ）</a:t>
            </a:r>
          </a:p>
        </p:txBody>
      </p:sp>
      <p:sp>
        <p:nvSpPr>
          <p:cNvPr id="40" name="正方形/長方形 39">
            <a:extLst>
              <a:ext uri="{FF2B5EF4-FFF2-40B4-BE49-F238E27FC236}">
                <a16:creationId xmlns:a16="http://schemas.microsoft.com/office/drawing/2014/main" id="{4911E946-66AA-2C42-B17B-79E21CA6224F}"/>
              </a:ext>
            </a:extLst>
          </p:cNvPr>
          <p:cNvSpPr/>
          <p:nvPr/>
        </p:nvSpPr>
        <p:spPr>
          <a:xfrm>
            <a:off x="3708090" y="3555599"/>
            <a:ext cx="1727819" cy="325854"/>
          </a:xfrm>
          <a:prstGeom prst="rect">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088">
                <a:solidFill>
                  <a:schemeClr val="tx1"/>
                </a:solidFill>
                <a:latin typeface="Meiryo UI" panose="020B0604030504040204" pitchFamily="34" charset="-128"/>
                <a:ea typeface="Meiryo UI" panose="020B0604030504040204" pitchFamily="34" charset="-128"/>
              </a:rPr>
              <a:t>会社ロゴ</a:t>
            </a:r>
          </a:p>
        </p:txBody>
      </p:sp>
      <p:grpSp>
        <p:nvGrpSpPr>
          <p:cNvPr id="41" name="グループ化 40">
            <a:extLst>
              <a:ext uri="{FF2B5EF4-FFF2-40B4-BE49-F238E27FC236}">
                <a16:creationId xmlns:a16="http://schemas.microsoft.com/office/drawing/2014/main" id="{429EBA90-1575-674B-B5E7-74FCDE7309DA}"/>
              </a:ext>
            </a:extLst>
          </p:cNvPr>
          <p:cNvGrpSpPr/>
          <p:nvPr/>
        </p:nvGrpSpPr>
        <p:grpSpPr>
          <a:xfrm rot="18900000">
            <a:off x="5169960" y="3229719"/>
            <a:ext cx="2048379" cy="276781"/>
            <a:chOff x="3690516" y="1980431"/>
            <a:chExt cx="3312368" cy="406884"/>
          </a:xfrm>
        </p:grpSpPr>
        <p:cxnSp>
          <p:nvCxnSpPr>
            <p:cNvPr id="42" name="直線矢印コネクタ 41">
              <a:extLst>
                <a:ext uri="{FF2B5EF4-FFF2-40B4-BE49-F238E27FC236}">
                  <a16:creationId xmlns:a16="http://schemas.microsoft.com/office/drawing/2014/main" id="{6D7EBEBB-826E-6647-A1E8-210FF2A2BE47}"/>
                </a:ext>
              </a:extLst>
            </p:cNvPr>
            <p:cNvCxnSpPr/>
            <p:nvPr/>
          </p:nvCxnSpPr>
          <p:spPr>
            <a:xfrm>
              <a:off x="3690516" y="1980431"/>
              <a:ext cx="3312368" cy="0"/>
            </a:xfrm>
            <a:prstGeom prst="straightConnector1">
              <a:avLst/>
            </a:prstGeom>
            <a:ln w="28575">
              <a:solidFill>
                <a:schemeClr val="tx2"/>
              </a:solidFill>
              <a:tailEnd type="triangle"/>
            </a:ln>
          </p:spPr>
          <p:style>
            <a:lnRef idx="1">
              <a:schemeClr val="accent1"/>
            </a:lnRef>
            <a:fillRef idx="0">
              <a:schemeClr val="accent1"/>
            </a:fillRef>
            <a:effectRef idx="0">
              <a:schemeClr val="accent1"/>
            </a:effectRef>
            <a:fontRef idx="minor">
              <a:schemeClr val="tx1"/>
            </a:fontRef>
          </p:style>
        </p:cxnSp>
        <p:cxnSp>
          <p:nvCxnSpPr>
            <p:cNvPr id="43" name="直線矢印コネクタ 42">
              <a:extLst>
                <a:ext uri="{FF2B5EF4-FFF2-40B4-BE49-F238E27FC236}">
                  <a16:creationId xmlns:a16="http://schemas.microsoft.com/office/drawing/2014/main" id="{805C607A-D2AE-1D41-8766-B96883D3858A}"/>
                </a:ext>
              </a:extLst>
            </p:cNvPr>
            <p:cNvCxnSpPr/>
            <p:nvPr/>
          </p:nvCxnSpPr>
          <p:spPr>
            <a:xfrm>
              <a:off x="3690516" y="2387315"/>
              <a:ext cx="3312368" cy="0"/>
            </a:xfrm>
            <a:prstGeom prst="straightConnector1">
              <a:avLst/>
            </a:prstGeom>
            <a:ln w="28575">
              <a:solidFill>
                <a:schemeClr val="tx2"/>
              </a:solidFill>
              <a:headEnd type="triangle"/>
              <a:tailEnd type="none"/>
            </a:ln>
          </p:spPr>
          <p:style>
            <a:lnRef idx="1">
              <a:schemeClr val="accent1"/>
            </a:lnRef>
            <a:fillRef idx="0">
              <a:schemeClr val="accent1"/>
            </a:fillRef>
            <a:effectRef idx="0">
              <a:schemeClr val="accent1"/>
            </a:effectRef>
            <a:fontRef idx="minor">
              <a:schemeClr val="tx1"/>
            </a:fontRef>
          </p:style>
        </p:cxnSp>
      </p:grpSp>
      <p:sp>
        <p:nvSpPr>
          <p:cNvPr id="44" name="テキスト ボックス 43">
            <a:extLst>
              <a:ext uri="{FF2B5EF4-FFF2-40B4-BE49-F238E27FC236}">
                <a16:creationId xmlns:a16="http://schemas.microsoft.com/office/drawing/2014/main" id="{39457646-5CDC-1541-8608-5F2F606CCB5C}"/>
              </a:ext>
            </a:extLst>
          </p:cNvPr>
          <p:cNvSpPr txBox="1"/>
          <p:nvPr/>
        </p:nvSpPr>
        <p:spPr>
          <a:xfrm>
            <a:off x="5948438" y="3409045"/>
            <a:ext cx="1509898" cy="293108"/>
          </a:xfrm>
          <a:prstGeom prst="rect">
            <a:avLst/>
          </a:prstGeom>
          <a:noFill/>
        </p:spPr>
        <p:txBody>
          <a:bodyPr wrap="square" rtlCol="0">
            <a:noAutofit/>
          </a:bodyPr>
          <a:lstStyle/>
          <a:p>
            <a:pPr algn="ctr"/>
            <a:r>
              <a:rPr kumimoji="1" lang="ja-JP" altLang="en-US" sz="952">
                <a:latin typeface="Meiryo UI" panose="020B0604030504040204" pitchFamily="34" charset="-128"/>
                <a:ea typeface="Meiryo UI" panose="020B0604030504040204" pitchFamily="34" charset="-128"/>
              </a:rPr>
              <a:t>エンジニアリング</a:t>
            </a:r>
            <a:endParaRPr kumimoji="1" lang="en-US" altLang="ja-JP" sz="952" dirty="0">
              <a:latin typeface="Meiryo UI" panose="020B0604030504040204" pitchFamily="34" charset="-128"/>
              <a:ea typeface="Meiryo UI" panose="020B0604030504040204" pitchFamily="34" charset="-128"/>
            </a:endParaRPr>
          </a:p>
          <a:p>
            <a:pPr algn="ctr"/>
            <a:r>
              <a:rPr kumimoji="1" lang="ja-JP" altLang="en-US" sz="952">
                <a:latin typeface="Meiryo UI" panose="020B0604030504040204" pitchFamily="34" charset="-128"/>
                <a:ea typeface="Meiryo UI" panose="020B0604030504040204" pitchFamily="34" charset="-128"/>
              </a:rPr>
              <a:t>提供</a:t>
            </a:r>
          </a:p>
        </p:txBody>
      </p:sp>
      <p:sp>
        <p:nvSpPr>
          <p:cNvPr id="45" name="テキスト ボックス 44">
            <a:extLst>
              <a:ext uri="{FF2B5EF4-FFF2-40B4-BE49-F238E27FC236}">
                <a16:creationId xmlns:a16="http://schemas.microsoft.com/office/drawing/2014/main" id="{DD9AB06B-3060-1449-BFB2-DCB56742F512}"/>
              </a:ext>
            </a:extLst>
          </p:cNvPr>
          <p:cNvSpPr txBox="1"/>
          <p:nvPr/>
        </p:nvSpPr>
        <p:spPr>
          <a:xfrm>
            <a:off x="5155570" y="3050436"/>
            <a:ext cx="1509898" cy="293108"/>
          </a:xfrm>
          <a:prstGeom prst="rect">
            <a:avLst/>
          </a:prstGeom>
          <a:noFill/>
        </p:spPr>
        <p:txBody>
          <a:bodyPr wrap="square" rtlCol="0">
            <a:noAutofit/>
          </a:bodyPr>
          <a:lstStyle/>
          <a:p>
            <a:pPr algn="ctr"/>
            <a:r>
              <a:rPr kumimoji="1" lang="ja-JP" altLang="en-US" sz="952">
                <a:latin typeface="Meiryo UI" panose="020B0604030504040204" pitchFamily="34" charset="-128"/>
                <a:ea typeface="Meiryo UI" panose="020B0604030504040204" pitchFamily="34" charset="-128"/>
              </a:rPr>
              <a:t>開発費</a:t>
            </a:r>
          </a:p>
        </p:txBody>
      </p:sp>
    </p:spTree>
    <p:extLst>
      <p:ext uri="{BB962C8B-B14F-4D97-AF65-F5344CB8AC3E}">
        <p14:creationId xmlns:p14="http://schemas.microsoft.com/office/powerpoint/2010/main" val="2282427777"/>
      </p:ext>
    </p:extLst>
  </p:cSld>
  <p:clrMapOvr>
    <a:masterClrMapping/>
  </p:clrMapOvr>
  <p:transition>
    <p:fade/>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E4A05A6F-48EC-EC42-9558-CAB5683750CF}"/>
              </a:ext>
            </a:extLst>
          </p:cNvPr>
          <p:cNvSpPr>
            <a:spLocks noGrp="1"/>
          </p:cNvSpPr>
          <p:nvPr>
            <p:ph type="body" sz="quarter" idx="13"/>
          </p:nvPr>
        </p:nvSpPr>
        <p:spPr/>
        <p:txBody>
          <a:bodyPr>
            <a:normAutofit fontScale="92500"/>
          </a:bodyPr>
          <a:lstStyle/>
          <a:p>
            <a:r>
              <a:rPr kumimoji="1" lang="ja-JP" altLang="en-US"/>
              <a:t>ある決定をする上で</a:t>
            </a:r>
            <a:r>
              <a:rPr kumimoji="1" lang="en-US" altLang="ja-JP" dirty="0"/>
              <a:t>2</a:t>
            </a:r>
            <a:r>
              <a:rPr kumimoji="1" lang="ja-JP" altLang="en-US"/>
              <a:t>つの論点が存在している場合は、下記のようなマトリクスを使って整理します。</a:t>
            </a:r>
          </a:p>
        </p:txBody>
      </p:sp>
      <p:sp>
        <p:nvSpPr>
          <p:cNvPr id="3" name="タイトル 2">
            <a:extLst>
              <a:ext uri="{FF2B5EF4-FFF2-40B4-BE49-F238E27FC236}">
                <a16:creationId xmlns:a16="http://schemas.microsoft.com/office/drawing/2014/main" id="{B1F6B8BA-75DB-0842-BD6C-D3B5CC6276EC}"/>
              </a:ext>
            </a:extLst>
          </p:cNvPr>
          <p:cNvSpPr>
            <a:spLocks noGrp="1"/>
          </p:cNvSpPr>
          <p:nvPr>
            <p:ph type="title"/>
          </p:nvPr>
        </p:nvSpPr>
        <p:spPr/>
        <p:txBody>
          <a:bodyPr/>
          <a:lstStyle/>
          <a:p>
            <a:r>
              <a:rPr kumimoji="1" lang="en-US" altLang="ja-JP" dirty="0"/>
              <a:t>2</a:t>
            </a:r>
            <a:r>
              <a:rPr kumimoji="1" lang="ja-JP" altLang="en-US"/>
              <a:t>つの論点で比較する</a:t>
            </a:r>
          </a:p>
        </p:txBody>
      </p:sp>
      <p:sp>
        <p:nvSpPr>
          <p:cNvPr id="5" name="スライド番号プレースホルダー 4">
            <a:extLst>
              <a:ext uri="{FF2B5EF4-FFF2-40B4-BE49-F238E27FC236}">
                <a16:creationId xmlns:a16="http://schemas.microsoft.com/office/drawing/2014/main" id="{654A9D37-DD26-9F43-8363-C1E27599198A}"/>
              </a:ext>
            </a:extLst>
          </p:cNvPr>
          <p:cNvSpPr>
            <a:spLocks noGrp="1"/>
          </p:cNvSpPr>
          <p:nvPr>
            <p:ph type="sldNum" sz="quarter" idx="4"/>
          </p:nvPr>
        </p:nvSpPr>
        <p:spPr/>
        <p:txBody>
          <a:bodyPr/>
          <a:lstStyle/>
          <a:p>
            <a:fld id="{95CC1D26-A9BD-4BDE-BDD9-08EDBAE96860}" type="slidenum">
              <a:rPr lang="en-GB" smtClean="0"/>
              <a:pPr/>
              <a:t>18</a:t>
            </a:fld>
            <a:endParaRPr lang="en-GB" dirty="0"/>
          </a:p>
        </p:txBody>
      </p:sp>
      <p:sp>
        <p:nvSpPr>
          <p:cNvPr id="29" name="左中かっこ 28">
            <a:extLst>
              <a:ext uri="{FF2B5EF4-FFF2-40B4-BE49-F238E27FC236}">
                <a16:creationId xmlns:a16="http://schemas.microsoft.com/office/drawing/2014/main" id="{1E9F8E46-0C40-8140-BC6E-8FB2673BD337}"/>
              </a:ext>
            </a:extLst>
          </p:cNvPr>
          <p:cNvSpPr/>
          <p:nvPr/>
        </p:nvSpPr>
        <p:spPr>
          <a:xfrm>
            <a:off x="1480416" y="2494707"/>
            <a:ext cx="92309" cy="2196496"/>
          </a:xfrm>
          <a:prstGeom prst="leftBrace">
            <a:avLst/>
          </a:prstGeom>
          <a:ln w="19050"/>
        </p:spPr>
        <p:style>
          <a:lnRef idx="1">
            <a:schemeClr val="dk1"/>
          </a:lnRef>
          <a:fillRef idx="0">
            <a:schemeClr val="dk1"/>
          </a:fillRef>
          <a:effectRef idx="0">
            <a:schemeClr val="dk1"/>
          </a:effectRef>
          <a:fontRef idx="minor">
            <a:schemeClr val="tx1"/>
          </a:fontRef>
        </p:style>
        <p:txBody>
          <a:bodyPr rtlCol="0" anchor="ctr"/>
          <a:lstStyle/>
          <a:p>
            <a:pPr algn="ctr"/>
            <a:endParaRPr kumimoji="1" lang="ja-JP" altLang="en-US" sz="1118"/>
          </a:p>
        </p:txBody>
      </p:sp>
      <p:sp>
        <p:nvSpPr>
          <p:cNvPr id="30" name="左中かっこ 29">
            <a:extLst>
              <a:ext uri="{FF2B5EF4-FFF2-40B4-BE49-F238E27FC236}">
                <a16:creationId xmlns:a16="http://schemas.microsoft.com/office/drawing/2014/main" id="{07DBB8E9-7C83-3246-A3D4-0FBCA5141EDA}"/>
              </a:ext>
            </a:extLst>
          </p:cNvPr>
          <p:cNvSpPr/>
          <p:nvPr/>
        </p:nvSpPr>
        <p:spPr>
          <a:xfrm rot="5400000">
            <a:off x="5477444" y="-998032"/>
            <a:ext cx="110292" cy="4762192"/>
          </a:xfrm>
          <a:prstGeom prst="leftBrace">
            <a:avLst/>
          </a:prstGeom>
          <a:ln w="19050"/>
        </p:spPr>
        <p:style>
          <a:lnRef idx="1">
            <a:schemeClr val="dk1"/>
          </a:lnRef>
          <a:fillRef idx="0">
            <a:schemeClr val="dk1"/>
          </a:fillRef>
          <a:effectRef idx="0">
            <a:schemeClr val="dk1"/>
          </a:effectRef>
          <a:fontRef idx="minor">
            <a:schemeClr val="tx1"/>
          </a:fontRef>
        </p:style>
        <p:txBody>
          <a:bodyPr rtlCol="0" anchor="ctr"/>
          <a:lstStyle/>
          <a:p>
            <a:pPr algn="ctr"/>
            <a:endParaRPr kumimoji="1" lang="ja-JP" altLang="en-US" sz="1118"/>
          </a:p>
        </p:txBody>
      </p:sp>
      <p:sp>
        <p:nvSpPr>
          <p:cNvPr id="31" name="テキスト ボックス 30">
            <a:extLst>
              <a:ext uri="{FF2B5EF4-FFF2-40B4-BE49-F238E27FC236}">
                <a16:creationId xmlns:a16="http://schemas.microsoft.com/office/drawing/2014/main" id="{C23AA8EC-12F6-9744-B628-EADF8E947C1F}"/>
              </a:ext>
            </a:extLst>
          </p:cNvPr>
          <p:cNvSpPr txBox="1"/>
          <p:nvPr/>
        </p:nvSpPr>
        <p:spPr>
          <a:xfrm>
            <a:off x="4089068" y="1141062"/>
            <a:ext cx="2887041" cy="209363"/>
          </a:xfrm>
          <a:prstGeom prst="rect">
            <a:avLst/>
          </a:prstGeom>
          <a:noFill/>
        </p:spPr>
        <p:txBody>
          <a:bodyPr wrap="square" rtlCol="0">
            <a:noAutofit/>
          </a:bodyPr>
          <a:lstStyle/>
          <a:p>
            <a:pPr algn="ctr"/>
            <a:r>
              <a:rPr lang="ja-JP" altLang="en-US" sz="952" b="1">
                <a:solidFill>
                  <a:schemeClr val="accent6"/>
                </a:solidFill>
                <a:latin typeface="Meiryo UI" panose="020B0604030504040204" pitchFamily="34" charset="-128"/>
                <a:ea typeface="Meiryo UI" panose="020B0604030504040204" pitchFamily="34" charset="-128"/>
              </a:rPr>
              <a:t>事業戦略・スキル・リソースの観点で判斷する</a:t>
            </a:r>
            <a:endParaRPr lang="en-US" altLang="ja-JP" sz="952" b="1" dirty="0">
              <a:solidFill>
                <a:schemeClr val="accent6"/>
              </a:solidFill>
              <a:latin typeface="Meiryo UI" panose="020B0604030504040204" pitchFamily="34" charset="-128"/>
              <a:ea typeface="Meiryo UI" panose="020B0604030504040204" pitchFamily="34" charset="-128"/>
            </a:endParaRPr>
          </a:p>
        </p:txBody>
      </p:sp>
      <p:sp>
        <p:nvSpPr>
          <p:cNvPr id="32" name="テキスト ボックス 31">
            <a:extLst>
              <a:ext uri="{FF2B5EF4-FFF2-40B4-BE49-F238E27FC236}">
                <a16:creationId xmlns:a16="http://schemas.microsoft.com/office/drawing/2014/main" id="{8A502097-0617-C946-A0C6-A73F9BF7D73E}"/>
              </a:ext>
            </a:extLst>
          </p:cNvPr>
          <p:cNvSpPr txBox="1"/>
          <p:nvPr/>
        </p:nvSpPr>
        <p:spPr>
          <a:xfrm>
            <a:off x="1220036" y="2582227"/>
            <a:ext cx="272172" cy="2131596"/>
          </a:xfrm>
          <a:prstGeom prst="rect">
            <a:avLst/>
          </a:prstGeom>
          <a:noFill/>
        </p:spPr>
        <p:txBody>
          <a:bodyPr vert="eaVert" wrap="square" rtlCol="0">
            <a:noAutofit/>
          </a:bodyPr>
          <a:lstStyle/>
          <a:p>
            <a:pPr algn="ctr"/>
            <a:r>
              <a:rPr lang="ja-JP" altLang="en-US" sz="952" b="1">
                <a:solidFill>
                  <a:schemeClr val="accent6"/>
                </a:solidFill>
                <a:latin typeface="Meiryo UI" panose="020B0604030504040204" pitchFamily="34" charset="-128"/>
                <a:ea typeface="Meiryo UI" panose="020B0604030504040204" pitchFamily="34" charset="-128"/>
              </a:rPr>
              <a:t>個人情報取扱いポリシーを確認する</a:t>
            </a:r>
            <a:endParaRPr lang="en-US" altLang="ja-JP" sz="952" b="1" dirty="0">
              <a:solidFill>
                <a:schemeClr val="accent6"/>
              </a:solidFill>
              <a:latin typeface="Meiryo UI" panose="020B0604030504040204" pitchFamily="34" charset="-128"/>
              <a:ea typeface="Meiryo UI" panose="020B0604030504040204" pitchFamily="34" charset="-128"/>
            </a:endParaRPr>
          </a:p>
        </p:txBody>
      </p:sp>
      <p:sp>
        <p:nvSpPr>
          <p:cNvPr id="33" name="テキスト ボックス 32">
            <a:extLst>
              <a:ext uri="{FF2B5EF4-FFF2-40B4-BE49-F238E27FC236}">
                <a16:creationId xmlns:a16="http://schemas.microsoft.com/office/drawing/2014/main" id="{BC4014B8-F1A7-6048-B9C1-B7EEAC73584C}"/>
              </a:ext>
            </a:extLst>
          </p:cNvPr>
          <p:cNvSpPr txBox="1"/>
          <p:nvPr/>
        </p:nvSpPr>
        <p:spPr>
          <a:xfrm>
            <a:off x="1528140" y="2139593"/>
            <a:ext cx="1471089" cy="385362"/>
          </a:xfrm>
          <a:prstGeom prst="rect">
            <a:avLst/>
          </a:prstGeom>
          <a:noFill/>
        </p:spPr>
        <p:txBody>
          <a:bodyPr wrap="square" rtlCol="0">
            <a:spAutoFit/>
          </a:bodyPr>
          <a:lstStyle/>
          <a:p>
            <a:r>
              <a:rPr lang="ja-JP" altLang="en-US" sz="952">
                <a:latin typeface="Meiryo UI" panose="020B0604030504040204" pitchFamily="34" charset="-128"/>
                <a:ea typeface="Meiryo UI" panose="020B0604030504040204" pitchFamily="34" charset="-128"/>
              </a:rPr>
              <a:t>論点①</a:t>
            </a:r>
            <a:r>
              <a:rPr lang="en-US" altLang="ja-JP" sz="952" dirty="0">
                <a:latin typeface="Meiryo UI" panose="020B0604030504040204" pitchFamily="34" charset="-128"/>
                <a:ea typeface="Meiryo UI" panose="020B0604030504040204" pitchFamily="34" charset="-128"/>
              </a:rPr>
              <a:t> </a:t>
            </a:r>
          </a:p>
          <a:p>
            <a:r>
              <a:rPr lang="ja-JP" altLang="en-US" sz="952">
                <a:latin typeface="Meiryo UI" panose="020B0604030504040204" pitchFamily="34" charset="-128"/>
                <a:ea typeface="Meiryo UI" panose="020B0604030504040204" pitchFamily="34" charset="-128"/>
              </a:rPr>
              <a:t>個人情報の取扱い</a:t>
            </a:r>
            <a:endParaRPr lang="en-US" altLang="ja-JP" sz="952" dirty="0">
              <a:latin typeface="Meiryo UI" panose="020B0604030504040204" pitchFamily="34" charset="-128"/>
              <a:ea typeface="Meiryo UI" panose="020B0604030504040204" pitchFamily="34" charset="-128"/>
            </a:endParaRPr>
          </a:p>
        </p:txBody>
      </p:sp>
      <p:sp>
        <p:nvSpPr>
          <p:cNvPr id="34" name="テキスト ボックス 33">
            <a:extLst>
              <a:ext uri="{FF2B5EF4-FFF2-40B4-BE49-F238E27FC236}">
                <a16:creationId xmlns:a16="http://schemas.microsoft.com/office/drawing/2014/main" id="{E419D856-978C-764C-BBF6-CF438FF21C54}"/>
              </a:ext>
            </a:extLst>
          </p:cNvPr>
          <p:cNvSpPr txBox="1"/>
          <p:nvPr/>
        </p:nvSpPr>
        <p:spPr>
          <a:xfrm>
            <a:off x="1680405" y="1412342"/>
            <a:ext cx="1471089" cy="385362"/>
          </a:xfrm>
          <a:prstGeom prst="rect">
            <a:avLst/>
          </a:prstGeom>
          <a:noFill/>
        </p:spPr>
        <p:txBody>
          <a:bodyPr wrap="square" rtlCol="0">
            <a:spAutoFit/>
          </a:bodyPr>
          <a:lstStyle/>
          <a:p>
            <a:pPr algn="r"/>
            <a:r>
              <a:rPr lang="ja-JP" altLang="en-US" sz="952">
                <a:latin typeface="Meiryo UI" panose="020B0604030504040204" pitchFamily="34" charset="-128"/>
                <a:ea typeface="Meiryo UI" panose="020B0604030504040204" pitchFamily="34" charset="-128"/>
              </a:rPr>
              <a:t>論点②</a:t>
            </a:r>
            <a:r>
              <a:rPr lang="en-US" altLang="ja-JP" sz="952" dirty="0">
                <a:latin typeface="Meiryo UI" panose="020B0604030504040204" pitchFamily="34" charset="-128"/>
                <a:ea typeface="Meiryo UI" panose="020B0604030504040204" pitchFamily="34" charset="-128"/>
              </a:rPr>
              <a:t> </a:t>
            </a:r>
          </a:p>
          <a:p>
            <a:pPr algn="r"/>
            <a:r>
              <a:rPr lang="ja-JP" altLang="en-US" sz="952">
                <a:latin typeface="Meiryo UI" panose="020B0604030504040204" pitchFamily="34" charset="-128"/>
                <a:ea typeface="Meiryo UI" panose="020B0604030504040204" pitchFamily="34" charset="-128"/>
              </a:rPr>
              <a:t>運用保守の主体者</a:t>
            </a:r>
            <a:endParaRPr lang="en-US" altLang="ja-JP" sz="952" dirty="0">
              <a:latin typeface="Meiryo UI" panose="020B0604030504040204" pitchFamily="34" charset="-128"/>
              <a:ea typeface="Meiryo UI" panose="020B0604030504040204" pitchFamily="34" charset="-128"/>
            </a:endParaRPr>
          </a:p>
        </p:txBody>
      </p:sp>
      <p:sp>
        <p:nvSpPr>
          <p:cNvPr id="36" name="ドーナツ 35">
            <a:extLst>
              <a:ext uri="{FF2B5EF4-FFF2-40B4-BE49-F238E27FC236}">
                <a16:creationId xmlns:a16="http://schemas.microsoft.com/office/drawing/2014/main" id="{E2546412-DA98-954D-B1FF-C3A076023A50}"/>
              </a:ext>
            </a:extLst>
          </p:cNvPr>
          <p:cNvSpPr/>
          <p:nvPr/>
        </p:nvSpPr>
        <p:spPr>
          <a:xfrm>
            <a:off x="3577302" y="2718699"/>
            <a:ext cx="734829" cy="734829"/>
          </a:xfrm>
          <a:prstGeom prst="donut">
            <a:avLst>
              <a:gd name="adj" fmla="val 16635"/>
            </a:avLst>
          </a:prstGeom>
          <a:solidFill>
            <a:schemeClr val="accent1">
              <a:lumMod val="40000"/>
              <a:lumOff val="60000"/>
            </a:schemeClr>
          </a:solidFill>
          <a:ln>
            <a:solidFill>
              <a:schemeClr val="accent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118">
              <a:solidFill>
                <a:schemeClr val="tx1"/>
              </a:solidFill>
            </a:endParaRPr>
          </a:p>
        </p:txBody>
      </p:sp>
      <p:sp>
        <p:nvSpPr>
          <p:cNvPr id="43" name="三角形 42">
            <a:extLst>
              <a:ext uri="{FF2B5EF4-FFF2-40B4-BE49-F238E27FC236}">
                <a16:creationId xmlns:a16="http://schemas.microsoft.com/office/drawing/2014/main" id="{3318F0B8-ADC5-F14C-8AB0-807C0898082C}"/>
              </a:ext>
            </a:extLst>
          </p:cNvPr>
          <p:cNvSpPr/>
          <p:nvPr/>
        </p:nvSpPr>
        <p:spPr>
          <a:xfrm>
            <a:off x="5140725" y="2780261"/>
            <a:ext cx="783728" cy="626596"/>
          </a:xfrm>
          <a:prstGeom prst="triangle">
            <a:avLst/>
          </a:prstGeom>
          <a:solidFill>
            <a:schemeClr val="accent3">
              <a:lumMod val="40000"/>
              <a:lumOff val="60000"/>
            </a:schemeClr>
          </a:solidFill>
          <a:ln>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118"/>
          </a:p>
        </p:txBody>
      </p:sp>
      <p:sp>
        <p:nvSpPr>
          <p:cNvPr id="46" name="三角形 45">
            <a:extLst>
              <a:ext uri="{FF2B5EF4-FFF2-40B4-BE49-F238E27FC236}">
                <a16:creationId xmlns:a16="http://schemas.microsoft.com/office/drawing/2014/main" id="{426FEA85-8930-EB4D-B0DA-05ADE852A6E9}"/>
              </a:ext>
            </a:extLst>
          </p:cNvPr>
          <p:cNvSpPr/>
          <p:nvPr/>
        </p:nvSpPr>
        <p:spPr>
          <a:xfrm>
            <a:off x="6728598" y="2780261"/>
            <a:ext cx="783728" cy="626596"/>
          </a:xfrm>
          <a:prstGeom prst="triangle">
            <a:avLst/>
          </a:prstGeom>
          <a:solidFill>
            <a:schemeClr val="accent3">
              <a:lumMod val="40000"/>
              <a:lumOff val="60000"/>
            </a:schemeClr>
          </a:solidFill>
          <a:ln>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118"/>
          </a:p>
        </p:txBody>
      </p:sp>
      <p:sp>
        <p:nvSpPr>
          <p:cNvPr id="47" name="乗算記号 46">
            <a:extLst>
              <a:ext uri="{FF2B5EF4-FFF2-40B4-BE49-F238E27FC236}">
                <a16:creationId xmlns:a16="http://schemas.microsoft.com/office/drawing/2014/main" id="{CD1C077C-29F6-BB40-AC15-4D47456B15C3}"/>
              </a:ext>
            </a:extLst>
          </p:cNvPr>
          <p:cNvSpPr/>
          <p:nvPr/>
        </p:nvSpPr>
        <p:spPr>
          <a:xfrm>
            <a:off x="3462888" y="3698538"/>
            <a:ext cx="963657" cy="984247"/>
          </a:xfrm>
          <a:prstGeom prst="mathMultiply">
            <a:avLst>
              <a:gd name="adj1" fmla="val 14392"/>
            </a:avLst>
          </a:prstGeom>
          <a:solidFill>
            <a:schemeClr val="accent6">
              <a:lumMod val="20000"/>
              <a:lumOff val="80000"/>
            </a:schemeClr>
          </a:solidFill>
          <a:ln>
            <a:solidFill>
              <a:schemeClr val="accent6">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118"/>
          </a:p>
        </p:txBody>
      </p:sp>
      <p:sp>
        <p:nvSpPr>
          <p:cNvPr id="48" name="乗算記号 47">
            <a:extLst>
              <a:ext uri="{FF2B5EF4-FFF2-40B4-BE49-F238E27FC236}">
                <a16:creationId xmlns:a16="http://schemas.microsoft.com/office/drawing/2014/main" id="{9715BE72-E691-3542-9EDE-B4875E189100}"/>
              </a:ext>
            </a:extLst>
          </p:cNvPr>
          <p:cNvSpPr/>
          <p:nvPr/>
        </p:nvSpPr>
        <p:spPr>
          <a:xfrm>
            <a:off x="5050760" y="3698538"/>
            <a:ext cx="963657" cy="984247"/>
          </a:xfrm>
          <a:prstGeom prst="mathMultiply">
            <a:avLst>
              <a:gd name="adj1" fmla="val 14392"/>
            </a:avLst>
          </a:prstGeom>
          <a:solidFill>
            <a:schemeClr val="accent6">
              <a:lumMod val="20000"/>
              <a:lumOff val="80000"/>
            </a:schemeClr>
          </a:solidFill>
          <a:ln>
            <a:solidFill>
              <a:schemeClr val="accent6">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118"/>
          </a:p>
        </p:txBody>
      </p:sp>
      <p:sp>
        <p:nvSpPr>
          <p:cNvPr id="49" name="乗算記号 48">
            <a:extLst>
              <a:ext uri="{FF2B5EF4-FFF2-40B4-BE49-F238E27FC236}">
                <a16:creationId xmlns:a16="http://schemas.microsoft.com/office/drawing/2014/main" id="{D9AEF997-79AA-E64B-8CDE-66BDA56A502E}"/>
              </a:ext>
            </a:extLst>
          </p:cNvPr>
          <p:cNvSpPr/>
          <p:nvPr/>
        </p:nvSpPr>
        <p:spPr>
          <a:xfrm>
            <a:off x="6638633" y="3698538"/>
            <a:ext cx="963657" cy="984247"/>
          </a:xfrm>
          <a:prstGeom prst="mathMultiply">
            <a:avLst>
              <a:gd name="adj1" fmla="val 14392"/>
            </a:avLst>
          </a:prstGeom>
          <a:solidFill>
            <a:schemeClr val="accent6">
              <a:lumMod val="20000"/>
              <a:lumOff val="80000"/>
            </a:schemeClr>
          </a:solidFill>
          <a:ln>
            <a:solidFill>
              <a:schemeClr val="accent6">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118"/>
          </a:p>
        </p:txBody>
      </p:sp>
      <p:graphicFrame>
        <p:nvGraphicFramePr>
          <p:cNvPr id="4" name="表 3">
            <a:extLst>
              <a:ext uri="{FF2B5EF4-FFF2-40B4-BE49-F238E27FC236}">
                <a16:creationId xmlns:a16="http://schemas.microsoft.com/office/drawing/2014/main" id="{6FB1C30E-5496-9147-97A8-B6BCE1BE3726}"/>
              </a:ext>
            </a:extLst>
          </p:cNvPr>
          <p:cNvGraphicFramePr>
            <a:graphicFrameLocks noGrp="1"/>
          </p:cNvGraphicFramePr>
          <p:nvPr/>
        </p:nvGraphicFramePr>
        <p:xfrm>
          <a:off x="1584039" y="1438210"/>
          <a:ext cx="6318332" cy="3252992"/>
        </p:xfrm>
        <a:graphic>
          <a:graphicData uri="http://schemas.openxmlformats.org/drawingml/2006/table">
            <a:tbl>
              <a:tblPr firstRow="1">
                <a:tableStyleId>{5C22544A-7EE6-4342-B048-85BDC9FD1C3A}</a:tableStyleId>
              </a:tblPr>
              <a:tblGrid>
                <a:gridCol w="1579583">
                  <a:extLst>
                    <a:ext uri="{9D8B030D-6E8A-4147-A177-3AD203B41FA5}">
                      <a16:colId xmlns:a16="http://schemas.microsoft.com/office/drawing/2014/main" val="1061074774"/>
                    </a:ext>
                  </a:extLst>
                </a:gridCol>
                <a:gridCol w="1579583">
                  <a:extLst>
                    <a:ext uri="{9D8B030D-6E8A-4147-A177-3AD203B41FA5}">
                      <a16:colId xmlns:a16="http://schemas.microsoft.com/office/drawing/2014/main" val="2430238209"/>
                    </a:ext>
                  </a:extLst>
                </a:gridCol>
                <a:gridCol w="1579583">
                  <a:extLst>
                    <a:ext uri="{9D8B030D-6E8A-4147-A177-3AD203B41FA5}">
                      <a16:colId xmlns:a16="http://schemas.microsoft.com/office/drawing/2014/main" val="3383411893"/>
                    </a:ext>
                  </a:extLst>
                </a:gridCol>
                <a:gridCol w="1579583">
                  <a:extLst>
                    <a:ext uri="{9D8B030D-6E8A-4147-A177-3AD203B41FA5}">
                      <a16:colId xmlns:a16="http://schemas.microsoft.com/office/drawing/2014/main" val="4169737769"/>
                    </a:ext>
                  </a:extLst>
                </a:gridCol>
              </a:tblGrid>
              <a:tr h="251847">
                <a:tc rowSpan="2">
                  <a:txBody>
                    <a:bodyPr/>
                    <a:lstStyle/>
                    <a:p>
                      <a:endParaRPr kumimoji="1" lang="ja-JP" altLang="en-US" sz="1000"/>
                    </a:p>
                  </a:txBody>
                  <a:tcPr marL="62201" marR="62201" marT="31101" marB="31101">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lnTlToBr w="12700" cap="flat" cmpd="sng" algn="ctr">
                      <a:solidFill>
                        <a:schemeClr val="tx1"/>
                      </a:solidFill>
                      <a:prstDash val="solid"/>
                      <a:round/>
                      <a:headEnd type="none" w="med" len="med"/>
                      <a:tailEnd type="none" w="med" len="med"/>
                    </a:lnTlToBr>
                    <a:noFill/>
                  </a:tcPr>
                </a:tc>
                <a:tc>
                  <a:txBody>
                    <a:bodyPr/>
                    <a:lstStyle/>
                    <a:p>
                      <a:pPr algn="ctr"/>
                      <a:r>
                        <a:rPr kumimoji="1" lang="ja-JP" altLang="en-US" sz="1100">
                          <a:latin typeface="Meiryo UI" panose="020B0604030504040204" pitchFamily="34" charset="-128"/>
                          <a:ea typeface="Meiryo UI" panose="020B0604030504040204" pitchFamily="34" charset="-128"/>
                        </a:rPr>
                        <a:t>案①</a:t>
                      </a:r>
                    </a:p>
                  </a:txBody>
                  <a:tcPr marL="62201" marR="62201" marT="31101" marB="3110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tc>
                  <a:txBody>
                    <a:bodyPr/>
                    <a:lstStyle/>
                    <a:p>
                      <a:pPr algn="ctr"/>
                      <a:r>
                        <a:rPr kumimoji="1" lang="ja-JP" altLang="en-US" sz="1100">
                          <a:latin typeface="Meiryo UI" panose="020B0604030504040204" pitchFamily="34" charset="-128"/>
                          <a:ea typeface="Meiryo UI" panose="020B0604030504040204" pitchFamily="34" charset="-128"/>
                        </a:rPr>
                        <a:t>案②</a:t>
                      </a:r>
                    </a:p>
                  </a:txBody>
                  <a:tcPr marL="62201" marR="62201" marT="31101" marB="3110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002060"/>
                    </a:solidFill>
                  </a:tcPr>
                </a:tc>
                <a:tc>
                  <a:txBody>
                    <a:bodyPr/>
                    <a:lstStyle/>
                    <a:p>
                      <a:pPr algn="ctr"/>
                      <a:r>
                        <a:rPr kumimoji="1" lang="ja-JP" altLang="en-US" sz="1100">
                          <a:latin typeface="Meiryo UI" panose="020B0604030504040204" pitchFamily="34" charset="-128"/>
                          <a:ea typeface="Meiryo UI" panose="020B0604030504040204" pitchFamily="34" charset="-128"/>
                        </a:rPr>
                        <a:t>案③</a:t>
                      </a:r>
                    </a:p>
                  </a:txBody>
                  <a:tcPr marL="62201" marR="62201" marT="31101" marB="31101">
                    <a:lnL w="12700" cap="flat" cmpd="sng" algn="ctr">
                      <a:solidFill>
                        <a:schemeClr val="tx1"/>
                      </a:solidFill>
                      <a:prstDash val="solid"/>
                      <a:round/>
                      <a:headEnd type="none" w="med" len="med"/>
                      <a:tailEnd type="none" w="med" len="med"/>
                    </a:lnL>
                    <a:lnB w="12700" cap="flat" cmpd="sng" algn="ctr">
                      <a:solidFill>
                        <a:schemeClr val="tx1"/>
                      </a:solidFill>
                      <a:prstDash val="solid"/>
                      <a:round/>
                      <a:headEnd type="none" w="med" len="med"/>
                      <a:tailEnd type="none" w="med" len="med"/>
                    </a:lnB>
                    <a:solidFill>
                      <a:schemeClr val="accent3"/>
                    </a:solidFill>
                  </a:tcPr>
                </a:tc>
                <a:extLst>
                  <a:ext uri="{0D108BD9-81ED-4DB2-BD59-A6C34878D82A}">
                    <a16:rowId xmlns:a16="http://schemas.microsoft.com/office/drawing/2014/main" val="1615692338"/>
                  </a:ext>
                </a:extLst>
              </a:tr>
              <a:tr h="808619">
                <a:tc vMerge="1">
                  <a:txBody>
                    <a:bodyPr/>
                    <a:lstStyle/>
                    <a:p>
                      <a:endParaRPr kumimoji="1" lang="ja-JP" altLang="en-US"/>
                    </a:p>
                  </a:txBody>
                  <a:tcPr/>
                </a:tc>
                <a:tc>
                  <a:txBody>
                    <a:bodyPr/>
                    <a:lstStyle/>
                    <a:p>
                      <a:r>
                        <a:rPr kumimoji="1" lang="en-US" altLang="ja-JP" sz="800" dirty="0">
                          <a:solidFill>
                            <a:schemeClr val="tx1"/>
                          </a:solidFill>
                          <a:latin typeface="Meiryo UI" panose="020B0604030504040204" pitchFamily="34" charset="-128"/>
                          <a:ea typeface="Meiryo UI" panose="020B0604030504040204" pitchFamily="34" charset="-128"/>
                        </a:rPr>
                        <a:t>XXX</a:t>
                      </a:r>
                      <a:endParaRPr kumimoji="1" lang="ja-JP" altLang="en-US" sz="800">
                        <a:solidFill>
                          <a:schemeClr val="tx1"/>
                        </a:solidFill>
                        <a:latin typeface="Meiryo UI" panose="020B0604030504040204" pitchFamily="34" charset="-128"/>
                        <a:ea typeface="Meiryo UI" panose="020B0604030504040204" pitchFamily="34" charset="-128"/>
                      </a:endParaRPr>
                    </a:p>
                  </a:txBody>
                  <a:tcPr marL="62201" marR="62201" marT="31101" marB="3110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1043056" rtl="0" eaLnBrk="1" fontAlgn="auto" latinLnBrk="0" hangingPunct="1">
                        <a:lnSpc>
                          <a:spcPct val="100000"/>
                        </a:lnSpc>
                        <a:spcBef>
                          <a:spcPts val="0"/>
                        </a:spcBef>
                        <a:spcAft>
                          <a:spcPts val="0"/>
                        </a:spcAft>
                        <a:buClrTx/>
                        <a:buSzTx/>
                        <a:buFontTx/>
                        <a:buNone/>
                        <a:tabLst/>
                        <a:defRPr/>
                      </a:pPr>
                      <a:r>
                        <a:rPr kumimoji="1" lang="en-US" altLang="ja-JP" sz="800" dirty="0">
                          <a:solidFill>
                            <a:schemeClr val="tx1"/>
                          </a:solidFill>
                          <a:latin typeface="Meiryo UI" panose="020B0604030504040204" pitchFamily="34" charset="-128"/>
                          <a:ea typeface="Meiryo UI" panose="020B0604030504040204" pitchFamily="34" charset="-128"/>
                        </a:rPr>
                        <a:t>XXX</a:t>
                      </a:r>
                      <a:endParaRPr kumimoji="1" lang="ja-JP" altLang="en-US" sz="800">
                        <a:solidFill>
                          <a:schemeClr val="tx1"/>
                        </a:solidFill>
                        <a:latin typeface="Meiryo UI" panose="020B0604030504040204" pitchFamily="34" charset="-128"/>
                        <a:ea typeface="Meiryo UI" panose="020B0604030504040204" pitchFamily="34" charset="-128"/>
                      </a:endParaRPr>
                    </a:p>
                    <a:p>
                      <a:pPr marL="0" marR="0" lvl="0" indent="0" algn="l" defTabSz="1043056" rtl="0" eaLnBrk="1" fontAlgn="auto" latinLnBrk="0" hangingPunct="1">
                        <a:lnSpc>
                          <a:spcPct val="100000"/>
                        </a:lnSpc>
                        <a:spcBef>
                          <a:spcPts val="0"/>
                        </a:spcBef>
                        <a:spcAft>
                          <a:spcPts val="0"/>
                        </a:spcAft>
                        <a:buClrTx/>
                        <a:buSzTx/>
                        <a:buFontTx/>
                        <a:buNone/>
                        <a:tabLst/>
                        <a:defRPr/>
                      </a:pPr>
                      <a:endParaRPr kumimoji="1" lang="ja-JP" altLang="en-US" sz="800">
                        <a:solidFill>
                          <a:schemeClr val="tx1"/>
                        </a:solidFill>
                        <a:latin typeface="Meiryo UI" panose="020B0604030504040204" pitchFamily="34" charset="-128"/>
                        <a:ea typeface="Meiryo UI" panose="020B0604030504040204" pitchFamily="34" charset="-128"/>
                      </a:endParaRPr>
                    </a:p>
                  </a:txBody>
                  <a:tcPr marL="62201" marR="62201" marT="31101" marB="3110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BBC3EA"/>
                    </a:solidFill>
                  </a:tcPr>
                </a:tc>
                <a:tc>
                  <a:txBody>
                    <a:bodyPr/>
                    <a:lstStyle/>
                    <a:p>
                      <a:pPr marL="0" marR="0" lvl="0" indent="0" algn="l" defTabSz="1043056" rtl="0" eaLnBrk="1" fontAlgn="auto" latinLnBrk="0" hangingPunct="1">
                        <a:lnSpc>
                          <a:spcPct val="100000"/>
                        </a:lnSpc>
                        <a:spcBef>
                          <a:spcPts val="0"/>
                        </a:spcBef>
                        <a:spcAft>
                          <a:spcPts val="0"/>
                        </a:spcAft>
                        <a:buClrTx/>
                        <a:buSzTx/>
                        <a:buFontTx/>
                        <a:buNone/>
                        <a:tabLst/>
                        <a:defRPr/>
                      </a:pPr>
                      <a:r>
                        <a:rPr kumimoji="1" lang="en-US" altLang="ja-JP" sz="800" dirty="0">
                          <a:solidFill>
                            <a:schemeClr val="tx1"/>
                          </a:solidFill>
                          <a:latin typeface="Meiryo UI" panose="020B0604030504040204" pitchFamily="34" charset="-128"/>
                          <a:ea typeface="Meiryo UI" panose="020B0604030504040204" pitchFamily="34" charset="-128"/>
                        </a:rPr>
                        <a:t>XXX</a:t>
                      </a:r>
                      <a:endParaRPr kumimoji="1" lang="ja-JP" altLang="en-US" sz="800">
                        <a:solidFill>
                          <a:schemeClr val="tx1"/>
                        </a:solidFill>
                        <a:latin typeface="Meiryo UI" panose="020B0604030504040204" pitchFamily="34" charset="-128"/>
                        <a:ea typeface="Meiryo UI" panose="020B0604030504040204" pitchFamily="34" charset="-128"/>
                      </a:endParaRPr>
                    </a:p>
                    <a:p>
                      <a:endParaRPr kumimoji="1" lang="en-US" altLang="ja-JP" sz="800" dirty="0">
                        <a:solidFill>
                          <a:schemeClr val="tx1"/>
                        </a:solidFill>
                        <a:latin typeface="Meiryo UI" panose="020B0604030504040204" pitchFamily="34" charset="-128"/>
                        <a:ea typeface="Meiryo UI" panose="020B0604030504040204" pitchFamily="34" charset="-128"/>
                      </a:endParaRPr>
                    </a:p>
                    <a:p>
                      <a:endParaRPr kumimoji="1" lang="en-US" altLang="ja-JP" sz="800" dirty="0">
                        <a:solidFill>
                          <a:schemeClr val="tx1"/>
                        </a:solidFill>
                        <a:latin typeface="Meiryo UI" panose="020B0604030504040204" pitchFamily="34" charset="-128"/>
                        <a:ea typeface="Meiryo UI" panose="020B0604030504040204" pitchFamily="34" charset="-128"/>
                      </a:endParaRPr>
                    </a:p>
                    <a:p>
                      <a:endParaRPr kumimoji="1" lang="en-US" altLang="ja-JP" sz="800" dirty="0">
                        <a:solidFill>
                          <a:schemeClr val="tx1"/>
                        </a:solidFill>
                        <a:latin typeface="Meiryo UI" panose="020B0604030504040204" pitchFamily="34" charset="-128"/>
                        <a:ea typeface="Meiryo UI" panose="020B0604030504040204" pitchFamily="34" charset="-128"/>
                      </a:endParaRPr>
                    </a:p>
                    <a:p>
                      <a:endParaRPr kumimoji="1" lang="en-US" altLang="ja-JP" sz="800" dirty="0">
                        <a:solidFill>
                          <a:schemeClr val="tx1"/>
                        </a:solidFill>
                        <a:latin typeface="Meiryo UI" panose="020B0604030504040204" pitchFamily="34" charset="-128"/>
                        <a:ea typeface="Meiryo UI" panose="020B0604030504040204" pitchFamily="34" charset="-128"/>
                      </a:endParaRPr>
                    </a:p>
                    <a:p>
                      <a:endParaRPr kumimoji="1" lang="ja-JP" altLang="en-US" sz="800">
                        <a:solidFill>
                          <a:schemeClr val="tx1"/>
                        </a:solidFill>
                        <a:latin typeface="Meiryo UI" panose="020B0604030504040204" pitchFamily="34" charset="-128"/>
                        <a:ea typeface="Meiryo UI" panose="020B0604030504040204" pitchFamily="34" charset="-128"/>
                      </a:endParaRPr>
                    </a:p>
                  </a:txBody>
                  <a:tcPr marL="62201" marR="62201" marT="31101" marB="31101">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extLst>
                  <a:ext uri="{0D108BD9-81ED-4DB2-BD59-A6C34878D82A}">
                    <a16:rowId xmlns:a16="http://schemas.microsoft.com/office/drawing/2014/main" val="3786298162"/>
                  </a:ext>
                </a:extLst>
              </a:tr>
              <a:tr h="1096263">
                <a:tc>
                  <a:txBody>
                    <a:bodyPr/>
                    <a:lstStyle/>
                    <a:p>
                      <a:pPr algn="ctr"/>
                      <a:r>
                        <a:rPr kumimoji="1" lang="ja-JP" altLang="en-US" sz="1100">
                          <a:latin typeface="Meiryo UI" panose="020B0604030504040204" pitchFamily="34" charset="-128"/>
                          <a:ea typeface="Meiryo UI" panose="020B0604030504040204" pitchFamily="34" charset="-128"/>
                        </a:rPr>
                        <a:t>案</a:t>
                      </a:r>
                      <a:r>
                        <a:rPr kumimoji="1" lang="en-US" altLang="ja-JP" sz="1100" dirty="0">
                          <a:latin typeface="Meiryo UI" panose="020B0604030504040204" pitchFamily="34" charset="-128"/>
                          <a:ea typeface="Meiryo UI" panose="020B0604030504040204" pitchFamily="34" charset="-128"/>
                        </a:rPr>
                        <a:t>A</a:t>
                      </a:r>
                      <a:endParaRPr kumimoji="1" lang="ja-JP" altLang="en-US" sz="1100">
                        <a:latin typeface="Meiryo UI" panose="020B0604030504040204" pitchFamily="34" charset="-128"/>
                        <a:ea typeface="Meiryo UI" panose="020B0604030504040204" pitchFamily="34" charset="-128"/>
                      </a:endParaRPr>
                    </a:p>
                  </a:txBody>
                  <a:tcPr marL="62201" marR="62201" marT="31101" marB="31101"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1043056" rtl="0" eaLnBrk="1" fontAlgn="auto" latinLnBrk="0" hangingPunct="1">
                        <a:lnSpc>
                          <a:spcPct val="100000"/>
                        </a:lnSpc>
                        <a:spcBef>
                          <a:spcPts val="0"/>
                        </a:spcBef>
                        <a:spcAft>
                          <a:spcPts val="0"/>
                        </a:spcAft>
                        <a:buClrTx/>
                        <a:buSzTx/>
                        <a:buFontTx/>
                        <a:buNone/>
                        <a:tabLst/>
                        <a:defRPr/>
                      </a:pPr>
                      <a:r>
                        <a:rPr kumimoji="1" lang="en-US" altLang="ja-JP" sz="1000" dirty="0">
                          <a:solidFill>
                            <a:schemeClr val="tx1"/>
                          </a:solidFill>
                          <a:latin typeface="Meiryo UI" panose="020B0604030504040204" pitchFamily="34" charset="-128"/>
                          <a:ea typeface="Meiryo UI" panose="020B0604030504040204" pitchFamily="34" charset="-128"/>
                        </a:rPr>
                        <a:t>XXX</a:t>
                      </a:r>
                      <a:endParaRPr kumimoji="1" lang="ja-JP" altLang="en-US" sz="1000">
                        <a:solidFill>
                          <a:schemeClr val="tx1"/>
                        </a:solidFill>
                        <a:latin typeface="Meiryo UI" panose="020B0604030504040204" pitchFamily="34" charset="-128"/>
                        <a:ea typeface="Meiryo UI" panose="020B0604030504040204" pitchFamily="34" charset="-128"/>
                      </a:endParaRPr>
                    </a:p>
                  </a:txBody>
                  <a:tcPr marL="62201" marR="62201" marT="31101" marB="3110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ctr" defTabSz="1043056" rtl="0" eaLnBrk="1" fontAlgn="auto"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a:ln>
                            <a:noFill/>
                          </a:ln>
                          <a:solidFill>
                            <a:srgbClr val="000000"/>
                          </a:solidFill>
                          <a:effectLst/>
                          <a:uLnTx/>
                          <a:uFillTx/>
                          <a:latin typeface="Meiryo UI" panose="020B0604030504040204" pitchFamily="34" charset="-128"/>
                          <a:ea typeface="Meiryo UI" panose="020B0604030504040204" pitchFamily="34" charset="-128"/>
                          <a:cs typeface="+mn-cs"/>
                        </a:rPr>
                        <a:t>XXX</a:t>
                      </a:r>
                      <a:endParaRPr kumimoji="1" lang="ja-JP" altLang="en-US" sz="1000" b="0" i="0" u="none" strike="noStrike" kern="1200" cap="none" spc="0" normalizeH="0" baseline="0" noProof="0">
                        <a:ln>
                          <a:noFill/>
                        </a:ln>
                        <a:solidFill>
                          <a:srgbClr val="000000"/>
                        </a:solidFill>
                        <a:effectLst/>
                        <a:uLnTx/>
                        <a:uFillTx/>
                        <a:latin typeface="Meiryo UI" panose="020B0604030504040204" pitchFamily="34" charset="-128"/>
                        <a:ea typeface="Meiryo UI" panose="020B0604030504040204" pitchFamily="34" charset="-128"/>
                        <a:cs typeface="+mn-cs"/>
                      </a:endParaRPr>
                    </a:p>
                  </a:txBody>
                  <a:tcPr marL="62201" marR="62201" marT="31101" marB="3110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ctr" defTabSz="1043056" rtl="0" eaLnBrk="1" fontAlgn="auto"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a:ln>
                            <a:noFill/>
                          </a:ln>
                          <a:solidFill>
                            <a:srgbClr val="000000"/>
                          </a:solidFill>
                          <a:effectLst/>
                          <a:uLnTx/>
                          <a:uFillTx/>
                          <a:latin typeface="Meiryo UI" panose="020B0604030504040204" pitchFamily="34" charset="-128"/>
                          <a:ea typeface="Meiryo UI" panose="020B0604030504040204" pitchFamily="34" charset="-128"/>
                          <a:cs typeface="+mn-cs"/>
                        </a:rPr>
                        <a:t>XXX</a:t>
                      </a:r>
                      <a:endParaRPr kumimoji="1" lang="ja-JP" altLang="en-US" sz="1000" b="0" i="0" u="none" strike="noStrike" kern="1200" cap="none" spc="0" normalizeH="0" baseline="0" noProof="0">
                        <a:ln>
                          <a:noFill/>
                        </a:ln>
                        <a:solidFill>
                          <a:srgbClr val="000000"/>
                        </a:solidFill>
                        <a:effectLst/>
                        <a:uLnTx/>
                        <a:uFillTx/>
                        <a:latin typeface="Meiryo UI" panose="020B0604030504040204" pitchFamily="34" charset="-128"/>
                        <a:ea typeface="Meiryo UI" panose="020B0604030504040204" pitchFamily="34" charset="-128"/>
                        <a:cs typeface="+mn-cs"/>
                      </a:endParaRPr>
                    </a:p>
                  </a:txBody>
                  <a:tcPr marL="62201" marR="62201" marT="31101" marB="31101" anchor="ct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810856655"/>
                  </a:ext>
                </a:extLst>
              </a:tr>
              <a:tr h="1096263">
                <a:tc>
                  <a:txBody>
                    <a:bodyPr/>
                    <a:lstStyle/>
                    <a:p>
                      <a:pPr algn="ctr"/>
                      <a:r>
                        <a:rPr kumimoji="1" lang="ja-JP" altLang="en-US" sz="1100">
                          <a:latin typeface="Meiryo UI" panose="020B0604030504040204" pitchFamily="34" charset="-128"/>
                          <a:ea typeface="Meiryo UI" panose="020B0604030504040204" pitchFamily="34" charset="-128"/>
                        </a:rPr>
                        <a:t>案</a:t>
                      </a:r>
                      <a:r>
                        <a:rPr kumimoji="1" lang="en-US" altLang="ja-JP" sz="1100" dirty="0">
                          <a:latin typeface="Meiryo UI" panose="020B0604030504040204" pitchFamily="34" charset="-128"/>
                          <a:ea typeface="Meiryo UI" panose="020B0604030504040204" pitchFamily="34" charset="-128"/>
                        </a:rPr>
                        <a:t>B</a:t>
                      </a:r>
                      <a:endParaRPr kumimoji="1" lang="ja-JP" altLang="en-US" sz="1100">
                        <a:latin typeface="Meiryo UI" panose="020B0604030504040204" pitchFamily="34" charset="-128"/>
                        <a:ea typeface="Meiryo UI" panose="020B0604030504040204" pitchFamily="34" charset="-128"/>
                      </a:endParaRPr>
                    </a:p>
                  </a:txBody>
                  <a:tcPr marL="62201" marR="62201" marT="31101" marB="31101"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tcPr>
                </a:tc>
                <a:tc>
                  <a:txBody>
                    <a:bodyPr/>
                    <a:lstStyle/>
                    <a:p>
                      <a:pPr marL="0" marR="0" lvl="0" indent="0" algn="ctr" defTabSz="1043056" rtl="0" eaLnBrk="1" fontAlgn="auto" latinLnBrk="0" hangingPunct="1">
                        <a:lnSpc>
                          <a:spcPct val="100000"/>
                        </a:lnSpc>
                        <a:spcBef>
                          <a:spcPts val="0"/>
                        </a:spcBef>
                        <a:spcAft>
                          <a:spcPts val="0"/>
                        </a:spcAft>
                        <a:buClrTx/>
                        <a:buSzTx/>
                        <a:buFontTx/>
                        <a:buNone/>
                        <a:tabLst/>
                        <a:defRPr/>
                      </a:pPr>
                      <a:r>
                        <a:rPr kumimoji="1" lang="en-US" altLang="ja-JP" sz="1000" dirty="0">
                          <a:solidFill>
                            <a:schemeClr val="tx1"/>
                          </a:solidFill>
                          <a:latin typeface="Meiryo UI" panose="020B0604030504040204" pitchFamily="34" charset="-128"/>
                          <a:ea typeface="Meiryo UI" panose="020B0604030504040204" pitchFamily="34" charset="-128"/>
                        </a:rPr>
                        <a:t>XXX</a:t>
                      </a:r>
                      <a:endParaRPr kumimoji="1" lang="ja-JP" altLang="en-US" sz="1000">
                        <a:solidFill>
                          <a:schemeClr val="tx1"/>
                        </a:solidFill>
                        <a:latin typeface="Meiryo UI" panose="020B0604030504040204" pitchFamily="34" charset="-128"/>
                        <a:ea typeface="Meiryo UI" panose="020B0604030504040204" pitchFamily="34" charset="-128"/>
                      </a:endParaRPr>
                    </a:p>
                  </a:txBody>
                  <a:tcPr marL="62201" marR="62201" marT="31101" marB="3110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noFill/>
                  </a:tcPr>
                </a:tc>
                <a:tc>
                  <a:txBody>
                    <a:bodyPr/>
                    <a:lstStyle/>
                    <a:p>
                      <a:pPr marL="0" marR="0" lvl="0" indent="0" algn="ctr" defTabSz="1043056" rtl="0" eaLnBrk="1" fontAlgn="auto"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a:ln>
                            <a:noFill/>
                          </a:ln>
                          <a:solidFill>
                            <a:srgbClr val="000000"/>
                          </a:solidFill>
                          <a:effectLst/>
                          <a:uLnTx/>
                          <a:uFillTx/>
                          <a:latin typeface="Meiryo UI" panose="020B0604030504040204" pitchFamily="34" charset="-128"/>
                          <a:ea typeface="Meiryo UI" panose="020B0604030504040204" pitchFamily="34" charset="-128"/>
                          <a:cs typeface="+mn-cs"/>
                        </a:rPr>
                        <a:t>XXX</a:t>
                      </a:r>
                      <a:endParaRPr kumimoji="1" lang="ja-JP" altLang="en-US" sz="1000" b="0" i="0" u="none" strike="noStrike" kern="1200" cap="none" spc="0" normalizeH="0" baseline="0" noProof="0">
                        <a:ln>
                          <a:noFill/>
                        </a:ln>
                        <a:solidFill>
                          <a:srgbClr val="000000"/>
                        </a:solidFill>
                        <a:effectLst/>
                        <a:uLnTx/>
                        <a:uFillTx/>
                        <a:latin typeface="Meiryo UI" panose="020B0604030504040204" pitchFamily="34" charset="-128"/>
                        <a:ea typeface="Meiryo UI" panose="020B0604030504040204" pitchFamily="34" charset="-128"/>
                        <a:cs typeface="+mn-cs"/>
                      </a:endParaRPr>
                    </a:p>
                  </a:txBody>
                  <a:tcPr marL="62201" marR="62201" marT="31101" marB="3110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noFill/>
                  </a:tcPr>
                </a:tc>
                <a:tc>
                  <a:txBody>
                    <a:bodyPr/>
                    <a:lstStyle/>
                    <a:p>
                      <a:pPr marL="0" marR="0" lvl="0" indent="0" algn="ctr" defTabSz="1043056" rtl="0" eaLnBrk="1" fontAlgn="auto"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dirty="0">
                          <a:ln>
                            <a:noFill/>
                          </a:ln>
                          <a:solidFill>
                            <a:srgbClr val="000000"/>
                          </a:solidFill>
                          <a:effectLst/>
                          <a:uLnTx/>
                          <a:uFillTx/>
                          <a:latin typeface="Meiryo UI" panose="020B0604030504040204" pitchFamily="34" charset="-128"/>
                          <a:ea typeface="Meiryo UI" panose="020B0604030504040204" pitchFamily="34" charset="-128"/>
                          <a:cs typeface="+mn-cs"/>
                        </a:rPr>
                        <a:t>XXX</a:t>
                      </a:r>
                      <a:endParaRPr kumimoji="1" lang="ja-JP" altLang="en-US" sz="1000" b="0" i="0" u="none" strike="noStrike" kern="1200" cap="none" spc="0" normalizeH="0" baseline="0" noProof="0">
                        <a:ln>
                          <a:noFill/>
                        </a:ln>
                        <a:solidFill>
                          <a:srgbClr val="000000"/>
                        </a:solidFill>
                        <a:effectLst/>
                        <a:uLnTx/>
                        <a:uFillTx/>
                        <a:latin typeface="Meiryo UI" panose="020B0604030504040204" pitchFamily="34" charset="-128"/>
                        <a:ea typeface="Meiryo UI" panose="020B0604030504040204" pitchFamily="34" charset="-128"/>
                        <a:cs typeface="+mn-cs"/>
                      </a:endParaRPr>
                    </a:p>
                  </a:txBody>
                  <a:tcPr marL="62201" marR="62201" marT="31101" marB="31101" anchor="ct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noFill/>
                  </a:tcPr>
                </a:tc>
                <a:extLst>
                  <a:ext uri="{0D108BD9-81ED-4DB2-BD59-A6C34878D82A}">
                    <a16:rowId xmlns:a16="http://schemas.microsoft.com/office/drawing/2014/main" val="1276134179"/>
                  </a:ext>
                </a:extLst>
              </a:tr>
            </a:tbl>
          </a:graphicData>
        </a:graphic>
      </p:graphicFrame>
    </p:spTree>
    <p:extLst>
      <p:ext uri="{BB962C8B-B14F-4D97-AF65-F5344CB8AC3E}">
        <p14:creationId xmlns:p14="http://schemas.microsoft.com/office/powerpoint/2010/main" val="1022805339"/>
      </p:ext>
    </p:extLst>
  </p:cSld>
  <p:clrMapOvr>
    <a:masterClrMapping/>
  </p:clrMapOvr>
  <p:transition>
    <p:fade/>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235A0C00-E2FA-3A41-A8DA-9B1F1DD597F7}"/>
              </a:ext>
            </a:extLst>
          </p:cNvPr>
          <p:cNvSpPr>
            <a:spLocks noGrp="1"/>
          </p:cNvSpPr>
          <p:nvPr>
            <p:ph type="body" sz="quarter" idx="13"/>
          </p:nvPr>
        </p:nvSpPr>
        <p:spPr/>
        <p:txBody>
          <a:bodyPr>
            <a:normAutofit/>
          </a:bodyPr>
          <a:lstStyle/>
          <a:p>
            <a:r>
              <a:rPr lang="ja-JP" altLang="en-US"/>
              <a:t>既存システム移管に伴い、実装方針を検討する必要があります。</a:t>
            </a:r>
            <a:endParaRPr lang="en-US" altLang="ja-JP" dirty="0"/>
          </a:p>
        </p:txBody>
      </p:sp>
      <p:sp>
        <p:nvSpPr>
          <p:cNvPr id="3" name="タイトル 2">
            <a:extLst>
              <a:ext uri="{FF2B5EF4-FFF2-40B4-BE49-F238E27FC236}">
                <a16:creationId xmlns:a16="http://schemas.microsoft.com/office/drawing/2014/main" id="{9A88F203-9475-9844-92C6-28014A520ADC}"/>
              </a:ext>
            </a:extLst>
          </p:cNvPr>
          <p:cNvSpPr>
            <a:spLocks noGrp="1"/>
          </p:cNvSpPr>
          <p:nvPr>
            <p:ph type="title"/>
          </p:nvPr>
        </p:nvSpPr>
        <p:spPr/>
        <p:txBody>
          <a:bodyPr/>
          <a:lstStyle/>
          <a:p>
            <a:r>
              <a:rPr lang="ja-JP" altLang="en-US"/>
              <a:t>実装方針の検討資料</a:t>
            </a:r>
            <a:endParaRPr kumimoji="1" lang="ja-JP" altLang="en-US"/>
          </a:p>
        </p:txBody>
      </p:sp>
      <p:sp>
        <p:nvSpPr>
          <p:cNvPr id="5" name="スライド番号プレースホルダー 4">
            <a:extLst>
              <a:ext uri="{FF2B5EF4-FFF2-40B4-BE49-F238E27FC236}">
                <a16:creationId xmlns:a16="http://schemas.microsoft.com/office/drawing/2014/main" id="{8EC79E28-F711-7747-9E95-2F2748678F83}"/>
              </a:ext>
            </a:extLst>
          </p:cNvPr>
          <p:cNvSpPr>
            <a:spLocks noGrp="1"/>
          </p:cNvSpPr>
          <p:nvPr>
            <p:ph type="sldNum" sz="quarter" idx="4"/>
          </p:nvPr>
        </p:nvSpPr>
        <p:spPr/>
        <p:txBody>
          <a:bodyPr/>
          <a:lstStyle/>
          <a:p>
            <a:fld id="{95CC1D26-A9BD-4BDE-BDD9-08EDBAE96860}" type="slidenum">
              <a:rPr lang="en-GB" smtClean="0"/>
              <a:pPr/>
              <a:t>19</a:t>
            </a:fld>
            <a:endParaRPr lang="en-GB" dirty="0"/>
          </a:p>
        </p:txBody>
      </p:sp>
      <p:graphicFrame>
        <p:nvGraphicFramePr>
          <p:cNvPr id="7" name="表 6">
            <a:extLst>
              <a:ext uri="{FF2B5EF4-FFF2-40B4-BE49-F238E27FC236}">
                <a16:creationId xmlns:a16="http://schemas.microsoft.com/office/drawing/2014/main" id="{ABA32835-6B6E-D047-BE84-E200CA5458E3}"/>
              </a:ext>
            </a:extLst>
          </p:cNvPr>
          <p:cNvGraphicFramePr>
            <a:graphicFrameLocks noGrp="1"/>
          </p:cNvGraphicFramePr>
          <p:nvPr>
            <p:extLst>
              <p:ext uri="{D42A27DB-BD31-4B8C-83A1-F6EECF244321}">
                <p14:modId xmlns:p14="http://schemas.microsoft.com/office/powerpoint/2010/main" val="1282420485"/>
              </p:ext>
            </p:extLst>
          </p:nvPr>
        </p:nvGraphicFramePr>
        <p:xfrm>
          <a:off x="385762" y="1102565"/>
          <a:ext cx="8388000" cy="3784102"/>
        </p:xfrm>
        <a:graphic>
          <a:graphicData uri="http://schemas.openxmlformats.org/drawingml/2006/table">
            <a:tbl>
              <a:tblPr firstRow="1">
                <a:tableStyleId>{F5AB1C69-6EDB-4FF4-983F-18BD219EF322}</a:tableStyleId>
              </a:tblPr>
              <a:tblGrid>
                <a:gridCol w="363366">
                  <a:extLst>
                    <a:ext uri="{9D8B030D-6E8A-4147-A177-3AD203B41FA5}">
                      <a16:colId xmlns:a16="http://schemas.microsoft.com/office/drawing/2014/main" val="2006705576"/>
                    </a:ext>
                  </a:extLst>
                </a:gridCol>
                <a:gridCol w="363366">
                  <a:extLst>
                    <a:ext uri="{9D8B030D-6E8A-4147-A177-3AD203B41FA5}">
                      <a16:colId xmlns:a16="http://schemas.microsoft.com/office/drawing/2014/main" val="2728109653"/>
                    </a:ext>
                  </a:extLst>
                </a:gridCol>
                <a:gridCol w="1915317">
                  <a:extLst>
                    <a:ext uri="{9D8B030D-6E8A-4147-A177-3AD203B41FA5}">
                      <a16:colId xmlns:a16="http://schemas.microsoft.com/office/drawing/2014/main" val="3277903187"/>
                    </a:ext>
                  </a:extLst>
                </a:gridCol>
                <a:gridCol w="1915317">
                  <a:extLst>
                    <a:ext uri="{9D8B030D-6E8A-4147-A177-3AD203B41FA5}">
                      <a16:colId xmlns:a16="http://schemas.microsoft.com/office/drawing/2014/main" val="38506574"/>
                    </a:ext>
                  </a:extLst>
                </a:gridCol>
                <a:gridCol w="1915317">
                  <a:extLst>
                    <a:ext uri="{9D8B030D-6E8A-4147-A177-3AD203B41FA5}">
                      <a16:colId xmlns:a16="http://schemas.microsoft.com/office/drawing/2014/main" val="1711953015"/>
                    </a:ext>
                  </a:extLst>
                </a:gridCol>
                <a:gridCol w="1915317">
                  <a:extLst>
                    <a:ext uri="{9D8B030D-6E8A-4147-A177-3AD203B41FA5}">
                      <a16:colId xmlns:a16="http://schemas.microsoft.com/office/drawing/2014/main" val="2001021677"/>
                    </a:ext>
                  </a:extLst>
                </a:gridCol>
              </a:tblGrid>
              <a:tr h="352475">
                <a:tc gridSpan="2">
                  <a:txBody>
                    <a:bodyPr/>
                    <a:lstStyle/>
                    <a:p>
                      <a:endParaRPr kumimoji="1" lang="ja-JP" altLang="en-US" sz="1200">
                        <a:latin typeface="Meiryo UI" panose="020B0604030504040204" pitchFamily="34" charset="-128"/>
                        <a:ea typeface="Meiryo UI" panose="020B0604030504040204" pitchFamily="34" charset="-128"/>
                      </a:endParaRPr>
                    </a:p>
                  </a:txBody>
                  <a:tcPr marL="62201" marR="62201" marT="31101" marB="31101">
                    <a:noFill/>
                  </a:tcPr>
                </a:tc>
                <a:tc hMerge="1">
                  <a:txBody>
                    <a:bodyPr/>
                    <a:lstStyle/>
                    <a:p>
                      <a:endParaRPr kumimoji="1" lang="ja-JP" altLang="en-US"/>
                    </a:p>
                  </a:txBody>
                  <a:tcPr/>
                </a:tc>
                <a:tc>
                  <a:txBody>
                    <a:bodyPr/>
                    <a:lstStyle/>
                    <a:p>
                      <a:pPr algn="ctr"/>
                      <a:r>
                        <a:rPr kumimoji="1" lang="en-US" altLang="ja-JP" sz="1000" dirty="0">
                          <a:latin typeface="Meiryo UI" panose="020B0604030504040204" pitchFamily="34" charset="-128"/>
                          <a:ea typeface="Meiryo UI" panose="020B0604030504040204" pitchFamily="34" charset="-128"/>
                        </a:rPr>
                        <a:t>①</a:t>
                      </a:r>
                      <a:r>
                        <a:rPr kumimoji="1" lang="ja-JP" altLang="en-US" sz="1000">
                          <a:latin typeface="Meiryo UI" panose="020B0604030504040204" pitchFamily="34" charset="-128"/>
                          <a:ea typeface="Meiryo UI" panose="020B0604030504040204" pitchFamily="34" charset="-128"/>
                        </a:rPr>
                        <a:t>既存システムと要旨集結合</a:t>
                      </a:r>
                      <a:endParaRPr kumimoji="1" lang="en-US" altLang="ja-JP" sz="1000" dirty="0">
                        <a:latin typeface="Meiryo UI" panose="020B0604030504040204" pitchFamily="34" charset="-128"/>
                        <a:ea typeface="Meiryo UI" panose="020B0604030504040204" pitchFamily="34" charset="-128"/>
                      </a:endParaRPr>
                    </a:p>
                    <a:p>
                      <a:pPr algn="ctr"/>
                      <a:r>
                        <a:rPr kumimoji="1" lang="ja-JP" altLang="en-US" sz="1000">
                          <a:latin typeface="Meiryo UI" panose="020B0604030504040204" pitchFamily="34" charset="-128"/>
                          <a:ea typeface="Meiryo UI" panose="020B0604030504040204" pitchFamily="34" charset="-128"/>
                        </a:rPr>
                        <a:t>システムをそれぞれ開発する</a:t>
                      </a:r>
                      <a:endParaRPr kumimoji="1" lang="en-US" altLang="ja-JP" sz="1000" dirty="0">
                        <a:latin typeface="Meiryo UI" panose="020B0604030504040204" pitchFamily="34" charset="-128"/>
                        <a:ea typeface="Meiryo UI" panose="020B0604030504040204" pitchFamily="34" charset="-128"/>
                      </a:endParaRPr>
                    </a:p>
                  </a:txBody>
                  <a:tcPr marL="62201" marR="62201" marT="31101" marB="31101"/>
                </a:tc>
                <a:tc>
                  <a:txBody>
                    <a:bodyPr/>
                    <a:lstStyle/>
                    <a:p>
                      <a:pPr algn="ctr"/>
                      <a:r>
                        <a:rPr kumimoji="1" lang="ja-JP" altLang="en-US" sz="1000">
                          <a:latin typeface="Meiryo UI" panose="020B0604030504040204" pitchFamily="34" charset="-128"/>
                          <a:ea typeface="Meiryo UI" panose="020B0604030504040204" pitchFamily="34" charset="-128"/>
                        </a:rPr>
                        <a:t>②既存システムに要旨集結合の</a:t>
                      </a:r>
                      <a:endParaRPr kumimoji="1" lang="en-US" altLang="ja-JP" sz="1000" dirty="0">
                        <a:latin typeface="Meiryo UI" panose="020B0604030504040204" pitchFamily="34" charset="-128"/>
                        <a:ea typeface="Meiryo UI" panose="020B0604030504040204" pitchFamily="34" charset="-128"/>
                      </a:endParaRPr>
                    </a:p>
                    <a:p>
                      <a:pPr algn="ctr"/>
                      <a:r>
                        <a:rPr kumimoji="1" lang="ja-JP" altLang="en-US" sz="1000">
                          <a:latin typeface="Meiryo UI" panose="020B0604030504040204" pitchFamily="34" charset="-128"/>
                          <a:ea typeface="Meiryo UI" panose="020B0604030504040204" pitchFamily="34" charset="-128"/>
                        </a:rPr>
                        <a:t>機能を実装する</a:t>
                      </a:r>
                    </a:p>
                  </a:txBody>
                  <a:tcPr marL="62201" marR="62201" marT="31101" marB="31101"/>
                </a:tc>
                <a:tc>
                  <a:txBody>
                    <a:bodyPr/>
                    <a:lstStyle/>
                    <a:p>
                      <a:pPr algn="ctr"/>
                      <a:r>
                        <a:rPr kumimoji="1" lang="ja-JP" altLang="en-US" sz="1000">
                          <a:latin typeface="Meiryo UI" panose="020B0604030504040204" pitchFamily="34" charset="-128"/>
                          <a:ea typeface="Meiryo UI" panose="020B0604030504040204" pitchFamily="34" charset="-128"/>
                        </a:rPr>
                        <a:t>③</a:t>
                      </a:r>
                      <a:r>
                        <a:rPr kumimoji="1" lang="en-US" altLang="ja-JP" sz="1000" dirty="0" err="1">
                          <a:latin typeface="Meiryo UI" panose="020B0604030504040204" pitchFamily="34" charset="-128"/>
                          <a:ea typeface="Meiryo UI" panose="020B0604030504040204" pitchFamily="34" charset="-128"/>
                        </a:rPr>
                        <a:t>kintone</a:t>
                      </a:r>
                      <a:r>
                        <a:rPr kumimoji="1" lang="ja-JP" altLang="en-US" sz="1000">
                          <a:latin typeface="Meiryo UI" panose="020B0604030504040204" pitchFamily="34" charset="-128"/>
                          <a:ea typeface="Meiryo UI" panose="020B0604030504040204" pitchFamily="34" charset="-128"/>
                        </a:rPr>
                        <a:t>に既存システムの</a:t>
                      </a:r>
                      <a:endParaRPr kumimoji="1" lang="en-US" altLang="ja-JP" sz="1000" dirty="0">
                        <a:latin typeface="Meiryo UI" panose="020B0604030504040204" pitchFamily="34" charset="-128"/>
                        <a:ea typeface="Meiryo UI" panose="020B0604030504040204" pitchFamily="34" charset="-128"/>
                      </a:endParaRPr>
                    </a:p>
                    <a:p>
                      <a:pPr algn="ctr"/>
                      <a:r>
                        <a:rPr kumimoji="1" lang="ja-JP" altLang="en-US" sz="1000">
                          <a:latin typeface="Meiryo UI" panose="020B0604030504040204" pitchFamily="34" charset="-128"/>
                          <a:ea typeface="Meiryo UI" panose="020B0604030504040204" pitchFamily="34" charset="-128"/>
                        </a:rPr>
                        <a:t>要件を追加する</a:t>
                      </a:r>
                    </a:p>
                  </a:txBody>
                  <a:tcPr marL="62201" marR="62201" marT="31101" marB="31101" anchor="ctr">
                    <a:solidFill>
                      <a:schemeClr val="accent6"/>
                    </a:solidFill>
                  </a:tcPr>
                </a:tc>
                <a:tc>
                  <a:txBody>
                    <a:bodyPr/>
                    <a:lstStyle/>
                    <a:p>
                      <a:pPr algn="ctr"/>
                      <a:r>
                        <a:rPr kumimoji="1" lang="ja-JP" altLang="en-US" sz="1000">
                          <a:latin typeface="Meiryo UI" panose="020B0604030504040204" pitchFamily="34" charset="-128"/>
                          <a:ea typeface="Meiryo UI" panose="020B0604030504040204" pitchFamily="34" charset="-128"/>
                        </a:rPr>
                        <a:t>④既存システムも含めて</a:t>
                      </a:r>
                      <a:r>
                        <a:rPr kumimoji="1" lang="en-US" altLang="ja-JP" sz="1000" dirty="0">
                          <a:latin typeface="Meiryo UI" panose="020B0604030504040204" pitchFamily="34" charset="-128"/>
                          <a:ea typeface="Meiryo UI" panose="020B0604030504040204" pitchFamily="34" charset="-128"/>
                        </a:rPr>
                        <a:t>1</a:t>
                      </a:r>
                      <a:r>
                        <a:rPr kumimoji="1" lang="ja-JP" altLang="en-US" sz="1000">
                          <a:latin typeface="Meiryo UI" panose="020B0604030504040204" pitchFamily="34" charset="-128"/>
                          <a:ea typeface="Meiryo UI" panose="020B0604030504040204" pitchFamily="34" charset="-128"/>
                        </a:rPr>
                        <a:t>から</a:t>
                      </a:r>
                      <a:endParaRPr kumimoji="1" lang="en-US" altLang="ja-JP" sz="1000" dirty="0">
                        <a:latin typeface="Meiryo UI" panose="020B0604030504040204" pitchFamily="34" charset="-128"/>
                        <a:ea typeface="Meiryo UI" panose="020B0604030504040204" pitchFamily="34" charset="-128"/>
                      </a:endParaRPr>
                    </a:p>
                    <a:p>
                      <a:pPr algn="ctr"/>
                      <a:r>
                        <a:rPr kumimoji="1" lang="ja-JP" altLang="en-US" sz="1000">
                          <a:latin typeface="Meiryo UI" panose="020B0604030504040204" pitchFamily="34" charset="-128"/>
                          <a:ea typeface="Meiryo UI" panose="020B0604030504040204" pitchFamily="34" charset="-128"/>
                        </a:rPr>
                        <a:t>スクラッチ開発を行う</a:t>
                      </a:r>
                    </a:p>
                  </a:txBody>
                  <a:tcPr marL="62201" marR="62201" marT="31101" marB="31101" anchor="ctr"/>
                </a:tc>
                <a:extLst>
                  <a:ext uri="{0D108BD9-81ED-4DB2-BD59-A6C34878D82A}">
                    <a16:rowId xmlns:a16="http://schemas.microsoft.com/office/drawing/2014/main" val="49733884"/>
                  </a:ext>
                </a:extLst>
              </a:tr>
              <a:tr h="1126819">
                <a:tc gridSpan="2">
                  <a:txBody>
                    <a:bodyPr/>
                    <a:lstStyle/>
                    <a:p>
                      <a:pPr algn="ctr"/>
                      <a:r>
                        <a:rPr kumimoji="1" lang="ja-JP" altLang="en-US" sz="1000" b="1">
                          <a:solidFill>
                            <a:schemeClr val="bg1"/>
                          </a:solidFill>
                          <a:latin typeface="Meiryo UI" panose="020B0604030504040204" pitchFamily="34" charset="-128"/>
                          <a:ea typeface="Meiryo UI" panose="020B0604030504040204" pitchFamily="34" charset="-128"/>
                        </a:rPr>
                        <a:t>画面</a:t>
                      </a:r>
                      <a:endParaRPr kumimoji="1" lang="en-US" altLang="ja-JP" sz="1000" b="1" dirty="0">
                        <a:solidFill>
                          <a:schemeClr val="bg1"/>
                        </a:solidFill>
                        <a:latin typeface="Meiryo UI" panose="020B0604030504040204" pitchFamily="34" charset="-128"/>
                        <a:ea typeface="Meiryo UI" panose="020B0604030504040204" pitchFamily="34" charset="-128"/>
                      </a:endParaRPr>
                    </a:p>
                    <a:p>
                      <a:pPr algn="ctr"/>
                      <a:r>
                        <a:rPr kumimoji="1" lang="ja-JP" altLang="en-US" sz="1000" b="1">
                          <a:solidFill>
                            <a:schemeClr val="bg1"/>
                          </a:solidFill>
                          <a:latin typeface="Meiryo UI" panose="020B0604030504040204" pitchFamily="34" charset="-128"/>
                          <a:ea typeface="Meiryo UI" panose="020B0604030504040204" pitchFamily="34" charset="-128"/>
                        </a:rPr>
                        <a:t>イメージ</a:t>
                      </a:r>
                    </a:p>
                  </a:txBody>
                  <a:tcPr marL="24489" marR="24489" marT="31101" marB="31101" anchor="ctr">
                    <a:solidFill>
                      <a:schemeClr val="tx1">
                        <a:lumMod val="50000"/>
                        <a:lumOff val="50000"/>
                      </a:schemeClr>
                    </a:solidFill>
                  </a:tcPr>
                </a:tc>
                <a:tc hMerge="1">
                  <a:txBody>
                    <a:bodyPr/>
                    <a:lstStyle/>
                    <a:p>
                      <a:endParaRPr kumimoji="1" lang="ja-JP" altLang="en-US"/>
                    </a:p>
                  </a:txBody>
                  <a:tcPr/>
                </a:tc>
                <a:tc>
                  <a:txBody>
                    <a:bodyPr/>
                    <a:lstStyle/>
                    <a:p>
                      <a:pPr marL="177750" lvl="0" indent="-177750">
                        <a:buFont typeface="Wingdings" pitchFamily="2" charset="2"/>
                        <a:buChar char="n"/>
                      </a:pPr>
                      <a:endParaRPr kumimoji="1" lang="ja-JP" altLang="en-US" sz="1000">
                        <a:latin typeface="Meiryo UI" panose="020B0604030504040204" pitchFamily="34" charset="-128"/>
                        <a:ea typeface="Meiryo UI" panose="020B0604030504040204" pitchFamily="34" charset="-128"/>
                      </a:endParaRPr>
                    </a:p>
                  </a:txBody>
                  <a:tcPr marL="62201" marR="62201" marT="31101" marB="31101"/>
                </a:tc>
                <a:tc>
                  <a:txBody>
                    <a:bodyPr/>
                    <a:lstStyle/>
                    <a:p>
                      <a:pPr marL="177750" indent="-177750">
                        <a:buFont typeface="Wingdings" pitchFamily="2" charset="2"/>
                        <a:buChar char="n"/>
                      </a:pPr>
                      <a:endParaRPr kumimoji="1" lang="ja-JP" altLang="en-US" sz="1000">
                        <a:latin typeface="Meiryo UI" panose="020B0604030504040204" pitchFamily="34" charset="-128"/>
                        <a:ea typeface="Meiryo UI" panose="020B0604030504040204" pitchFamily="34" charset="-128"/>
                      </a:endParaRPr>
                    </a:p>
                  </a:txBody>
                  <a:tcPr marL="62201" marR="62201" marT="31101" marB="31101"/>
                </a:tc>
                <a:tc>
                  <a:txBody>
                    <a:bodyPr/>
                    <a:lstStyle/>
                    <a:p>
                      <a:pPr marL="0" indent="0" algn="ctr">
                        <a:buFont typeface="Wingdings" pitchFamily="2" charset="2"/>
                        <a:buNone/>
                      </a:pPr>
                      <a:endParaRPr kumimoji="1" lang="ja-JP" altLang="en-US" sz="3700">
                        <a:latin typeface="Meiryo UI" panose="020B0604030504040204" pitchFamily="34" charset="-128"/>
                        <a:ea typeface="Meiryo UI" panose="020B0604030504040204" pitchFamily="34" charset="-128"/>
                      </a:endParaRPr>
                    </a:p>
                  </a:txBody>
                  <a:tcPr marL="62201" marR="62201" marT="31101" marB="31101" anchor="ctr"/>
                </a:tc>
                <a:tc>
                  <a:txBody>
                    <a:bodyPr/>
                    <a:lstStyle/>
                    <a:p>
                      <a:pPr marL="0" indent="0" algn="ctr">
                        <a:buFont typeface="Wingdings" pitchFamily="2" charset="2"/>
                        <a:buNone/>
                      </a:pPr>
                      <a:endParaRPr kumimoji="1" lang="ja-JP" altLang="en-US" sz="3700">
                        <a:latin typeface="Meiryo UI" panose="020B0604030504040204" pitchFamily="34" charset="-128"/>
                        <a:ea typeface="Meiryo UI" panose="020B0604030504040204" pitchFamily="34" charset="-128"/>
                      </a:endParaRPr>
                    </a:p>
                  </a:txBody>
                  <a:tcPr marL="62201" marR="62201" marT="31101" marB="31101" anchor="ctr"/>
                </a:tc>
                <a:extLst>
                  <a:ext uri="{0D108BD9-81ED-4DB2-BD59-A6C34878D82A}">
                    <a16:rowId xmlns:a16="http://schemas.microsoft.com/office/drawing/2014/main" val="3642861986"/>
                  </a:ext>
                </a:extLst>
              </a:tr>
              <a:tr h="559813">
                <a:tc rowSpan="3">
                  <a:txBody>
                    <a:bodyPr/>
                    <a:lstStyle/>
                    <a:p>
                      <a:pPr algn="ctr"/>
                      <a:r>
                        <a:rPr kumimoji="1" lang="ja-JP" altLang="en-US" sz="1000" b="1">
                          <a:solidFill>
                            <a:schemeClr val="bg1"/>
                          </a:solidFill>
                          <a:latin typeface="Meiryo UI" panose="020B0604030504040204" pitchFamily="34" charset="-128"/>
                          <a:ea typeface="Meiryo UI" panose="020B0604030504040204" pitchFamily="34" charset="-128"/>
                        </a:rPr>
                        <a:t>画面の実装方針</a:t>
                      </a:r>
                    </a:p>
                  </a:txBody>
                  <a:tcPr marL="24489" marR="24489" marT="31101" marB="31101" vert="eaVert" anchor="ctr">
                    <a:solidFill>
                      <a:schemeClr val="tx1">
                        <a:lumMod val="50000"/>
                        <a:lumOff val="50000"/>
                      </a:schemeClr>
                    </a:solidFill>
                  </a:tcPr>
                </a:tc>
                <a:tc>
                  <a:txBody>
                    <a:bodyPr/>
                    <a:lstStyle/>
                    <a:p>
                      <a:pPr algn="ctr"/>
                      <a:r>
                        <a:rPr kumimoji="1" lang="ja-JP" altLang="en-US" sz="1000" b="1">
                          <a:solidFill>
                            <a:schemeClr val="bg1"/>
                          </a:solidFill>
                          <a:latin typeface="Meiryo UI" panose="020B0604030504040204" pitchFamily="34" charset="-128"/>
                          <a:ea typeface="Meiryo UI" panose="020B0604030504040204" pitchFamily="34" charset="-128"/>
                        </a:rPr>
                        <a:t>参加者</a:t>
                      </a:r>
                    </a:p>
                  </a:txBody>
                  <a:tcPr marL="24489" marR="24489" marT="31101" marB="31101" vert="eaVert" anchor="ctr">
                    <a:solidFill>
                      <a:schemeClr val="tx1">
                        <a:lumMod val="50000"/>
                        <a:lumOff val="50000"/>
                      </a:schemeClr>
                    </a:solidFill>
                  </a:tcPr>
                </a:tc>
                <a:tc>
                  <a:txBody>
                    <a:bodyPr/>
                    <a:lstStyle/>
                    <a:p>
                      <a:pPr marL="0" indent="0">
                        <a:buFont typeface="Wingdings" pitchFamily="2" charset="2"/>
                        <a:buNone/>
                      </a:pPr>
                      <a:r>
                        <a:rPr kumimoji="1" lang="ja-JP" altLang="en-US" sz="900">
                          <a:latin typeface="Meiryo UI" panose="020B0604030504040204" pitchFamily="34" charset="-128"/>
                          <a:ea typeface="Meiryo UI" panose="020B0604030504040204" pitchFamily="34" charset="-128"/>
                        </a:rPr>
                        <a:t>既存システムにて実装する（アカウント管理・参加申込・要旨提出）</a:t>
                      </a:r>
                    </a:p>
                  </a:txBody>
                  <a:tcPr marL="62201" marR="62201" marT="31101" marB="31101"/>
                </a:tc>
                <a:tc>
                  <a:txBody>
                    <a:bodyPr/>
                    <a:lstStyle/>
                    <a:p>
                      <a:pPr marL="0" indent="0">
                        <a:buFont typeface="Wingdings" pitchFamily="2" charset="2"/>
                        <a:buNone/>
                      </a:pPr>
                      <a:r>
                        <a:rPr kumimoji="1" lang="ja-JP" altLang="en-US" sz="900">
                          <a:latin typeface="Meiryo UI" panose="020B0604030504040204" pitchFamily="34" charset="-128"/>
                          <a:ea typeface="Meiryo UI" panose="020B0604030504040204" pitchFamily="34" charset="-128"/>
                        </a:rPr>
                        <a:t>既存システムにて実装する</a:t>
                      </a:r>
                      <a:endParaRPr kumimoji="1" lang="en-US" altLang="ja-JP" sz="900" dirty="0">
                        <a:latin typeface="Meiryo UI" panose="020B0604030504040204" pitchFamily="34" charset="-128"/>
                        <a:ea typeface="Meiryo UI" panose="020B0604030504040204" pitchFamily="34" charset="-128"/>
                      </a:endParaRPr>
                    </a:p>
                  </a:txBody>
                  <a:tcPr marL="62201" marR="62201" marT="31101" marB="31101"/>
                </a:tc>
                <a:tc>
                  <a:txBody>
                    <a:bodyPr/>
                    <a:lstStyle/>
                    <a:p>
                      <a:pPr marL="0" indent="0">
                        <a:buFont typeface="Wingdings" pitchFamily="2" charset="2"/>
                        <a:buNone/>
                      </a:pPr>
                      <a:r>
                        <a:rPr kumimoji="1" lang="ja-JP" altLang="en-US" sz="900">
                          <a:latin typeface="Meiryo UI" panose="020B0604030504040204" pitchFamily="34" charset="-128"/>
                          <a:ea typeface="Meiryo UI" panose="020B0604030504040204" pitchFamily="34" charset="-128"/>
                        </a:rPr>
                        <a:t>原則実装しない（登録フォームのみ用意する想定。実装する場合はスクラッチ開発になる）</a:t>
                      </a:r>
                    </a:p>
                  </a:txBody>
                  <a:tcPr marL="62201" marR="62201" marT="31101" marB="31101"/>
                </a:tc>
                <a:tc>
                  <a:txBody>
                    <a:bodyPr/>
                    <a:lstStyle/>
                    <a:p>
                      <a:pPr marL="0" indent="0">
                        <a:buFont typeface="Wingdings" pitchFamily="2" charset="2"/>
                        <a:buNone/>
                      </a:pPr>
                      <a:r>
                        <a:rPr kumimoji="1" lang="ja-JP" altLang="en-US" sz="900">
                          <a:latin typeface="Meiryo UI" panose="020B0604030504040204" pitchFamily="34" charset="-128"/>
                          <a:ea typeface="Meiryo UI" panose="020B0604030504040204" pitchFamily="34" charset="-128"/>
                        </a:rPr>
                        <a:t>スクラッチ開発を行う（実装環境は未検討）</a:t>
                      </a:r>
                    </a:p>
                  </a:txBody>
                  <a:tcPr marL="62201" marR="62201" marT="31101" marB="31101"/>
                </a:tc>
                <a:extLst>
                  <a:ext uri="{0D108BD9-81ED-4DB2-BD59-A6C34878D82A}">
                    <a16:rowId xmlns:a16="http://schemas.microsoft.com/office/drawing/2014/main" val="2861903613"/>
                  </a:ext>
                </a:extLst>
              </a:tr>
              <a:tr h="559813">
                <a:tc vMerge="1">
                  <a:txBody>
                    <a:bodyPr/>
                    <a:lstStyle/>
                    <a:p>
                      <a:pPr algn="ctr"/>
                      <a:endParaRPr kumimoji="1" lang="ja-JP" altLang="en-US" sz="1400" b="1">
                        <a:solidFill>
                          <a:schemeClr val="bg1"/>
                        </a:solidFill>
                        <a:latin typeface="Meiryo UI" panose="020B0604030504040204" pitchFamily="34" charset="-128"/>
                        <a:ea typeface="Meiryo UI" panose="020B0604030504040204" pitchFamily="34" charset="-128"/>
                      </a:endParaRPr>
                    </a:p>
                  </a:txBody>
                  <a:tcPr marL="36000" marR="36000" anchor="ctr">
                    <a:solidFill>
                      <a:schemeClr val="tx1">
                        <a:lumMod val="50000"/>
                        <a:lumOff val="50000"/>
                      </a:schemeClr>
                    </a:solidFill>
                  </a:tcPr>
                </a:tc>
                <a:tc>
                  <a:txBody>
                    <a:bodyPr/>
                    <a:lstStyle/>
                    <a:p>
                      <a:pPr algn="ctr"/>
                      <a:r>
                        <a:rPr kumimoji="1" lang="ja-JP" altLang="en-US" sz="1000" b="1">
                          <a:solidFill>
                            <a:schemeClr val="bg1"/>
                          </a:solidFill>
                          <a:latin typeface="Meiryo UI" panose="020B0604030504040204" pitchFamily="34" charset="-128"/>
                          <a:ea typeface="Meiryo UI" panose="020B0604030504040204" pitchFamily="34" charset="-128"/>
                        </a:rPr>
                        <a:t>主催者</a:t>
                      </a:r>
                    </a:p>
                  </a:txBody>
                  <a:tcPr marL="24489" marR="24489" marT="31101" marB="31101" vert="eaVert" anchor="ctr">
                    <a:solidFill>
                      <a:schemeClr val="tx1">
                        <a:lumMod val="50000"/>
                        <a:lumOff val="50000"/>
                      </a:schemeClr>
                    </a:solidFill>
                  </a:tcPr>
                </a:tc>
                <a:tc>
                  <a:txBody>
                    <a:bodyPr/>
                    <a:lstStyle/>
                    <a:p>
                      <a:pPr marL="0" indent="0">
                        <a:buFont typeface="Wingdings" pitchFamily="2" charset="2"/>
                        <a:buNone/>
                      </a:pPr>
                      <a:r>
                        <a:rPr kumimoji="1" lang="ja-JP" altLang="en-US" sz="900">
                          <a:latin typeface="Meiryo UI" panose="020B0604030504040204" pitchFamily="34" charset="-128"/>
                          <a:ea typeface="Meiryo UI" panose="020B0604030504040204" pitchFamily="34" charset="-128"/>
                        </a:rPr>
                        <a:t>既存システムおよび</a:t>
                      </a:r>
                      <a:r>
                        <a:rPr kumimoji="1" lang="en-US" altLang="ja-JP" sz="900" dirty="0" err="1">
                          <a:latin typeface="Meiryo UI" panose="020B0604030504040204" pitchFamily="34" charset="-128"/>
                          <a:ea typeface="Meiryo UI" panose="020B0604030504040204" pitchFamily="34" charset="-128"/>
                        </a:rPr>
                        <a:t>Kintone</a:t>
                      </a:r>
                      <a:r>
                        <a:rPr kumimoji="1" lang="ja-JP" altLang="en-US" sz="900">
                          <a:latin typeface="Meiryo UI" panose="020B0604030504040204" pitchFamily="34" charset="-128"/>
                          <a:ea typeface="Meiryo UI" panose="020B0604030504040204" pitchFamily="34" charset="-128"/>
                        </a:rPr>
                        <a:t>で実装する（棲み分けは要検討）</a:t>
                      </a:r>
                    </a:p>
                  </a:txBody>
                  <a:tcPr marL="62201" marR="62201" marT="31101" marB="31101"/>
                </a:tc>
                <a:tc>
                  <a:txBody>
                    <a:bodyPr/>
                    <a:lstStyle/>
                    <a:p>
                      <a:pPr marL="0" indent="0">
                        <a:buFont typeface="Wingdings" pitchFamily="2" charset="2"/>
                        <a:buNone/>
                      </a:pPr>
                      <a:r>
                        <a:rPr kumimoji="1" lang="ja-JP" altLang="en-US" sz="900">
                          <a:latin typeface="Meiryo UI" panose="020B0604030504040204" pitchFamily="34" charset="-128"/>
                          <a:ea typeface="Meiryo UI" panose="020B0604030504040204" pitchFamily="34" charset="-128"/>
                        </a:rPr>
                        <a:t>既存システムにて実装する</a:t>
                      </a:r>
                      <a:endParaRPr kumimoji="1" lang="en-US" altLang="ja-JP" sz="900" dirty="0">
                        <a:latin typeface="Meiryo UI" panose="020B0604030504040204" pitchFamily="34" charset="-128"/>
                        <a:ea typeface="Meiryo UI" panose="020B0604030504040204" pitchFamily="34" charset="-128"/>
                      </a:endParaRPr>
                    </a:p>
                  </a:txBody>
                  <a:tcPr marL="62201" marR="62201" marT="31101" marB="31101"/>
                </a:tc>
                <a:tc>
                  <a:txBody>
                    <a:bodyPr/>
                    <a:lstStyle/>
                    <a:p>
                      <a:pPr marL="0" indent="0">
                        <a:buFont typeface="Wingdings" pitchFamily="2" charset="2"/>
                        <a:buNone/>
                      </a:pPr>
                      <a:r>
                        <a:rPr kumimoji="1" lang="en-US" altLang="ja-JP" sz="900" dirty="0" err="1">
                          <a:latin typeface="Meiryo UI" panose="020B0604030504040204" pitchFamily="34" charset="-128"/>
                          <a:ea typeface="Meiryo UI" panose="020B0604030504040204" pitchFamily="34" charset="-128"/>
                        </a:rPr>
                        <a:t>Kintone</a:t>
                      </a:r>
                      <a:r>
                        <a:rPr kumimoji="1" lang="ja-JP" altLang="en-US" sz="900">
                          <a:latin typeface="Meiryo UI" panose="020B0604030504040204" pitchFamily="34" charset="-128"/>
                          <a:ea typeface="Meiryo UI" panose="020B0604030504040204" pitchFamily="34" charset="-128"/>
                        </a:rPr>
                        <a:t>上で操作する（アプリおよびプラグインの利用）</a:t>
                      </a:r>
                    </a:p>
                  </a:txBody>
                  <a:tcPr marL="62201" marR="62201" marT="31101" marB="31101"/>
                </a:tc>
                <a:tc>
                  <a:txBody>
                    <a:bodyPr/>
                    <a:lstStyle/>
                    <a:p>
                      <a:pPr marL="0" indent="0">
                        <a:buFont typeface="Wingdings" pitchFamily="2" charset="2"/>
                        <a:buNone/>
                      </a:pPr>
                      <a:r>
                        <a:rPr kumimoji="1" lang="ja-JP" altLang="en-US" sz="900">
                          <a:latin typeface="Meiryo UI" panose="020B0604030504040204" pitchFamily="34" charset="-128"/>
                          <a:ea typeface="Meiryo UI" panose="020B0604030504040204" pitchFamily="34" charset="-128"/>
                        </a:rPr>
                        <a:t>スクラッチ開発を行う（実装環境は未検討）</a:t>
                      </a:r>
                    </a:p>
                  </a:txBody>
                  <a:tcPr marL="62201" marR="62201" marT="31101" marB="31101"/>
                </a:tc>
                <a:extLst>
                  <a:ext uri="{0D108BD9-81ED-4DB2-BD59-A6C34878D82A}">
                    <a16:rowId xmlns:a16="http://schemas.microsoft.com/office/drawing/2014/main" val="1360067267"/>
                  </a:ext>
                </a:extLst>
              </a:tr>
              <a:tr h="559813">
                <a:tc vMerge="1">
                  <a:txBody>
                    <a:bodyPr/>
                    <a:lstStyle/>
                    <a:p>
                      <a:pPr algn="ctr"/>
                      <a:endParaRPr kumimoji="1" lang="ja-JP" altLang="en-US" sz="1400" b="1">
                        <a:solidFill>
                          <a:schemeClr val="bg1"/>
                        </a:solidFill>
                        <a:latin typeface="Meiryo UI" panose="020B0604030504040204" pitchFamily="34" charset="-128"/>
                        <a:ea typeface="Meiryo UI" panose="020B0604030504040204" pitchFamily="34" charset="-128"/>
                      </a:endParaRPr>
                    </a:p>
                  </a:txBody>
                  <a:tcPr marL="36000" marR="36000" anchor="ctr">
                    <a:solidFill>
                      <a:schemeClr val="tx1">
                        <a:lumMod val="50000"/>
                        <a:lumOff val="50000"/>
                      </a:schemeClr>
                    </a:solidFill>
                  </a:tcPr>
                </a:tc>
                <a:tc>
                  <a:txBody>
                    <a:bodyPr/>
                    <a:lstStyle/>
                    <a:p>
                      <a:pPr algn="ctr"/>
                      <a:r>
                        <a:rPr kumimoji="1" lang="ja-JP" altLang="en-US" sz="1000" b="1">
                          <a:solidFill>
                            <a:schemeClr val="bg1"/>
                          </a:solidFill>
                          <a:latin typeface="Meiryo UI" panose="020B0604030504040204" pitchFamily="34" charset="-128"/>
                          <a:ea typeface="Meiryo UI" panose="020B0604030504040204" pitchFamily="34" charset="-128"/>
                        </a:rPr>
                        <a:t>運営者</a:t>
                      </a:r>
                    </a:p>
                  </a:txBody>
                  <a:tcPr marL="24489" marR="24489" marT="31101" marB="31101" vert="eaVert" anchor="ctr">
                    <a:solidFill>
                      <a:schemeClr val="tx1">
                        <a:lumMod val="50000"/>
                        <a:lumOff val="50000"/>
                      </a:schemeClr>
                    </a:solidFill>
                  </a:tcPr>
                </a:tc>
                <a:tc>
                  <a:txBody>
                    <a:bodyPr/>
                    <a:lstStyle/>
                    <a:p>
                      <a:pPr marL="0" indent="0">
                        <a:buFont typeface="Wingdings" pitchFamily="2" charset="2"/>
                        <a:buNone/>
                      </a:pPr>
                      <a:r>
                        <a:rPr kumimoji="1" lang="ja-JP" altLang="en-US" sz="900">
                          <a:latin typeface="Meiryo UI" panose="020B0604030504040204" pitchFamily="34" charset="-128"/>
                          <a:ea typeface="Meiryo UI" panose="020B0604030504040204" pitchFamily="34" charset="-128"/>
                        </a:rPr>
                        <a:t>既存システムおよび</a:t>
                      </a:r>
                      <a:r>
                        <a:rPr kumimoji="1" lang="en-US" altLang="ja-JP" sz="900" dirty="0" err="1">
                          <a:latin typeface="Meiryo UI" panose="020B0604030504040204" pitchFamily="34" charset="-128"/>
                          <a:ea typeface="Meiryo UI" panose="020B0604030504040204" pitchFamily="34" charset="-128"/>
                        </a:rPr>
                        <a:t>Kintone</a:t>
                      </a:r>
                      <a:r>
                        <a:rPr kumimoji="1" lang="ja-JP" altLang="en-US" sz="900">
                          <a:latin typeface="Meiryo UI" panose="020B0604030504040204" pitchFamily="34" charset="-128"/>
                          <a:ea typeface="Meiryo UI" panose="020B0604030504040204" pitchFamily="34" charset="-128"/>
                        </a:rPr>
                        <a:t>で実装する（棲み分けは要検討。ただし、ドメインの取得は別の管理画面で行う）</a:t>
                      </a:r>
                    </a:p>
                  </a:txBody>
                  <a:tcPr marL="62201" marR="62201" marT="31101" marB="31101"/>
                </a:tc>
                <a:tc>
                  <a:txBody>
                    <a:bodyPr/>
                    <a:lstStyle/>
                    <a:p>
                      <a:pPr marL="0" indent="0">
                        <a:buFont typeface="Wingdings" pitchFamily="2" charset="2"/>
                        <a:buNone/>
                      </a:pPr>
                      <a:r>
                        <a:rPr kumimoji="1" lang="ja-JP" altLang="en-US" sz="900">
                          <a:latin typeface="Meiryo UI" panose="020B0604030504040204" pitchFamily="34" charset="-128"/>
                          <a:ea typeface="Meiryo UI" panose="020B0604030504040204" pitchFamily="34" charset="-128"/>
                        </a:rPr>
                        <a:t>既存システムにて実装する（ただし、ドメインの取得は</a:t>
                      </a:r>
                      <a:r>
                        <a:rPr kumimoji="1" lang="en-US" altLang="ja-JP" sz="900" dirty="0" err="1">
                          <a:latin typeface="Meiryo UI" panose="020B0604030504040204" pitchFamily="34" charset="-128"/>
                          <a:ea typeface="Meiryo UI" panose="020B0604030504040204" pitchFamily="34" charset="-128"/>
                        </a:rPr>
                        <a:t>XServer</a:t>
                      </a:r>
                      <a:r>
                        <a:rPr kumimoji="1" lang="ja-JP" altLang="en-US" sz="900">
                          <a:latin typeface="Meiryo UI" panose="020B0604030504040204" pitchFamily="34" charset="-128"/>
                          <a:ea typeface="Meiryo UI" panose="020B0604030504040204" pitchFamily="34" charset="-128"/>
                        </a:rPr>
                        <a:t>の管理画面で行う）</a:t>
                      </a:r>
                    </a:p>
                  </a:txBody>
                  <a:tcPr marL="62201" marR="62201" marT="31101" marB="31101"/>
                </a:tc>
                <a:tc>
                  <a:txBody>
                    <a:bodyPr/>
                    <a:lstStyle/>
                    <a:p>
                      <a:pPr marL="0" marR="0" lvl="0" indent="0" algn="l" defTabSz="1043056" rtl="0" eaLnBrk="1" fontAlgn="auto" latinLnBrk="0" hangingPunct="1">
                        <a:lnSpc>
                          <a:spcPct val="100000"/>
                        </a:lnSpc>
                        <a:spcBef>
                          <a:spcPts val="0"/>
                        </a:spcBef>
                        <a:spcAft>
                          <a:spcPts val="0"/>
                        </a:spcAft>
                        <a:buClrTx/>
                        <a:buSzTx/>
                        <a:buFont typeface="Wingdings" pitchFamily="2" charset="2"/>
                        <a:buNone/>
                        <a:tabLst/>
                        <a:defRPr/>
                      </a:pPr>
                      <a:r>
                        <a:rPr kumimoji="1" lang="en-US" altLang="ja-JP" sz="900" dirty="0" err="1">
                          <a:latin typeface="Meiryo UI" panose="020B0604030504040204" pitchFamily="34" charset="-128"/>
                          <a:ea typeface="Meiryo UI" panose="020B0604030504040204" pitchFamily="34" charset="-128"/>
                        </a:rPr>
                        <a:t>Kintone</a:t>
                      </a:r>
                      <a:r>
                        <a:rPr kumimoji="1" lang="ja-JP" altLang="en-US" sz="900">
                          <a:latin typeface="Meiryo UI" panose="020B0604030504040204" pitchFamily="34" charset="-128"/>
                          <a:ea typeface="Meiryo UI" panose="020B0604030504040204" pitchFamily="34" charset="-128"/>
                        </a:rPr>
                        <a:t>上で操作する（アプリおよびプラグインの利用）</a:t>
                      </a:r>
                    </a:p>
                  </a:txBody>
                  <a:tcPr marL="62201" marR="62201" marT="31101" marB="31101"/>
                </a:tc>
                <a:tc>
                  <a:txBody>
                    <a:bodyPr/>
                    <a:lstStyle/>
                    <a:p>
                      <a:pPr marL="0" indent="0">
                        <a:buFont typeface="Wingdings" pitchFamily="2" charset="2"/>
                        <a:buNone/>
                      </a:pPr>
                      <a:r>
                        <a:rPr kumimoji="1" lang="ja-JP" altLang="en-US" sz="900">
                          <a:latin typeface="Meiryo UI" panose="020B0604030504040204" pitchFamily="34" charset="-128"/>
                          <a:ea typeface="Meiryo UI" panose="020B0604030504040204" pitchFamily="34" charset="-128"/>
                        </a:rPr>
                        <a:t>スクラッチ開発を行う（実装環境は未検討）</a:t>
                      </a:r>
                    </a:p>
                  </a:txBody>
                  <a:tcPr marL="62201" marR="62201" marT="31101" marB="31101"/>
                </a:tc>
                <a:extLst>
                  <a:ext uri="{0D108BD9-81ED-4DB2-BD59-A6C34878D82A}">
                    <a16:rowId xmlns:a16="http://schemas.microsoft.com/office/drawing/2014/main" val="2481460247"/>
                  </a:ext>
                </a:extLst>
              </a:tr>
              <a:tr h="559813">
                <a:tc gridSpan="2">
                  <a:txBody>
                    <a:bodyPr/>
                    <a:lstStyle/>
                    <a:p>
                      <a:pPr algn="ctr"/>
                      <a:r>
                        <a:rPr kumimoji="1" lang="ja-JP" altLang="en-US" sz="1000" b="1">
                          <a:solidFill>
                            <a:schemeClr val="bg1"/>
                          </a:solidFill>
                          <a:latin typeface="Meiryo UI" panose="020B0604030504040204" pitchFamily="34" charset="-128"/>
                          <a:ea typeface="Meiryo UI" panose="020B0604030504040204" pitchFamily="34" charset="-128"/>
                        </a:rPr>
                        <a:t>懸念事項</a:t>
                      </a:r>
                    </a:p>
                  </a:txBody>
                  <a:tcPr marL="24489" marR="24489" marT="31101" marB="31101" anchor="ctr">
                    <a:solidFill>
                      <a:schemeClr val="tx1">
                        <a:lumMod val="50000"/>
                        <a:lumOff val="50000"/>
                      </a:schemeClr>
                    </a:solidFill>
                  </a:tcPr>
                </a:tc>
                <a:tc hMerge="1">
                  <a:txBody>
                    <a:bodyPr/>
                    <a:lstStyle/>
                    <a:p>
                      <a:endParaRPr kumimoji="1" lang="ja-JP" altLang="en-US"/>
                    </a:p>
                  </a:txBody>
                  <a:tcPr/>
                </a:tc>
                <a:tc>
                  <a:txBody>
                    <a:bodyPr/>
                    <a:lstStyle/>
                    <a:p>
                      <a:pPr marL="177750" indent="-177750">
                        <a:buFont typeface="Wingdings" pitchFamily="2" charset="2"/>
                        <a:buChar char="n"/>
                      </a:pPr>
                      <a:r>
                        <a:rPr kumimoji="1" lang="ja-JP" altLang="en-US" sz="900">
                          <a:latin typeface="Meiryo UI" panose="020B0604030504040204" pitchFamily="34" charset="-128"/>
                          <a:ea typeface="Meiryo UI" panose="020B0604030504040204" pitchFamily="34" charset="-128"/>
                        </a:rPr>
                        <a:t>学会の主催者が利用する画面が</a:t>
                      </a:r>
                      <a:r>
                        <a:rPr kumimoji="1" lang="en-US" altLang="ja-JP" sz="900" dirty="0">
                          <a:latin typeface="Meiryo UI" panose="020B0604030504040204" pitchFamily="34" charset="-128"/>
                          <a:ea typeface="Meiryo UI" panose="020B0604030504040204" pitchFamily="34" charset="-128"/>
                        </a:rPr>
                        <a:t>2</a:t>
                      </a:r>
                      <a:r>
                        <a:rPr kumimoji="1" lang="ja-JP" altLang="en-US" sz="900">
                          <a:latin typeface="Meiryo UI" panose="020B0604030504040204" pitchFamily="34" charset="-128"/>
                          <a:ea typeface="Meiryo UI" panose="020B0604030504040204" pitchFamily="34" charset="-128"/>
                        </a:rPr>
                        <a:t>つ存在することになるが、ビジネスの観点で問題ないか？（前ページ参照）</a:t>
                      </a:r>
                    </a:p>
                  </a:txBody>
                  <a:tcPr marL="62201" marR="62201" marT="31101" marB="31101"/>
                </a:tc>
                <a:tc>
                  <a:txBody>
                    <a:bodyPr/>
                    <a:lstStyle/>
                    <a:p>
                      <a:pPr marL="177750" indent="-177750">
                        <a:buFont typeface="Wingdings" pitchFamily="2" charset="2"/>
                        <a:buChar char="n"/>
                      </a:pPr>
                      <a:r>
                        <a:rPr kumimoji="1" lang="ja-JP" altLang="en-US" sz="900">
                          <a:latin typeface="Meiryo UI" panose="020B0604030504040204" pitchFamily="34" charset="-128"/>
                          <a:ea typeface="Meiryo UI" panose="020B0604030504040204" pitchFamily="34" charset="-128"/>
                        </a:rPr>
                        <a:t>ワークログ側で動作環境を構築できなければ改修不可</a:t>
                      </a:r>
                    </a:p>
                  </a:txBody>
                  <a:tcPr marL="62201" marR="62201" marT="31101" marB="31101"/>
                </a:tc>
                <a:tc>
                  <a:txBody>
                    <a:bodyPr/>
                    <a:lstStyle/>
                    <a:p>
                      <a:pPr marL="177750" indent="-177750">
                        <a:buFont typeface="Wingdings" pitchFamily="2" charset="2"/>
                        <a:buChar char="n"/>
                      </a:pPr>
                      <a:r>
                        <a:rPr kumimoji="1" lang="ja-JP" altLang="en-US" sz="900">
                          <a:latin typeface="Meiryo UI" panose="020B0604030504040204" pitchFamily="34" charset="-128"/>
                          <a:ea typeface="Meiryo UI" panose="020B0604030504040204" pitchFamily="34" charset="-128"/>
                        </a:rPr>
                        <a:t>学会主催者が利用する画面のドメインが「</a:t>
                      </a:r>
                      <a:r>
                        <a:rPr kumimoji="1" lang="en-US" altLang="ja-JP" sz="900" dirty="0">
                          <a:latin typeface="Meiryo UI" panose="020B0604030504040204" pitchFamily="34" charset="-128"/>
                          <a:ea typeface="Meiryo UI" panose="020B0604030504040204" pitchFamily="34" charset="-128"/>
                        </a:rPr>
                        <a:t>*.</a:t>
                      </a:r>
                      <a:r>
                        <a:rPr kumimoji="1" lang="en-US" altLang="ja-JP" sz="900" dirty="0" err="1">
                          <a:latin typeface="Meiryo UI" panose="020B0604030504040204" pitchFamily="34" charset="-128"/>
                          <a:ea typeface="Meiryo UI" panose="020B0604030504040204" pitchFamily="34" charset="-128"/>
                        </a:rPr>
                        <a:t>cybozu.com</a:t>
                      </a:r>
                      <a:r>
                        <a:rPr kumimoji="1" lang="ja-JP" altLang="en-US" sz="900">
                          <a:latin typeface="Meiryo UI" panose="020B0604030504040204" pitchFamily="34" charset="-128"/>
                          <a:ea typeface="Meiryo UI" panose="020B0604030504040204" pitchFamily="34" charset="-128"/>
                        </a:rPr>
                        <a:t>」になってしまう</a:t>
                      </a:r>
                      <a:endParaRPr kumimoji="1" lang="en-US" altLang="ja-JP" sz="900" dirty="0">
                        <a:latin typeface="Meiryo UI" panose="020B0604030504040204" pitchFamily="34" charset="-128"/>
                        <a:ea typeface="Meiryo UI" panose="020B0604030504040204" pitchFamily="34" charset="-128"/>
                      </a:endParaRPr>
                    </a:p>
                  </a:txBody>
                  <a:tcPr marL="62201" marR="62201" marT="31101" marB="31101"/>
                </a:tc>
                <a:tc>
                  <a:txBody>
                    <a:bodyPr/>
                    <a:lstStyle/>
                    <a:p>
                      <a:pPr marL="177750" indent="-177750">
                        <a:buFont typeface="Wingdings" pitchFamily="2" charset="2"/>
                        <a:buChar char="n"/>
                      </a:pPr>
                      <a:r>
                        <a:rPr kumimoji="1" lang="ja-JP" altLang="en-US" sz="900">
                          <a:latin typeface="Meiryo UI" panose="020B0604030504040204" pitchFamily="34" charset="-128"/>
                          <a:ea typeface="Meiryo UI" panose="020B0604030504040204" pitchFamily="34" charset="-128"/>
                        </a:rPr>
                        <a:t>既存システム含めスクラッチ開発を行うため、追加費用が発生する</a:t>
                      </a:r>
                      <a:r>
                        <a:rPr kumimoji="1" lang="en-US" altLang="ja-JP" sz="900" dirty="0">
                          <a:latin typeface="Meiryo UI" panose="020B0604030504040204" pitchFamily="34" charset="-128"/>
                          <a:ea typeface="Meiryo UI" panose="020B0604030504040204" pitchFamily="34" charset="-128"/>
                        </a:rPr>
                        <a:t>(</a:t>
                      </a:r>
                      <a:r>
                        <a:rPr kumimoji="1" lang="ja-JP" altLang="en-US" sz="900">
                          <a:latin typeface="Meiryo UI" panose="020B0604030504040204" pitchFamily="34" charset="-128"/>
                          <a:ea typeface="Meiryo UI" panose="020B0604030504040204" pitchFamily="34" charset="-128"/>
                        </a:rPr>
                        <a:t>具体的工数は要件の整理が必要</a:t>
                      </a:r>
                      <a:r>
                        <a:rPr kumimoji="1" lang="en-US" altLang="ja-JP" sz="900" dirty="0">
                          <a:latin typeface="Meiryo UI" panose="020B0604030504040204" pitchFamily="34" charset="-128"/>
                          <a:ea typeface="Meiryo UI" panose="020B0604030504040204" pitchFamily="34" charset="-128"/>
                        </a:rPr>
                        <a:t>)</a:t>
                      </a:r>
                    </a:p>
                  </a:txBody>
                  <a:tcPr marL="62201" marR="62201" marT="31101" marB="31101"/>
                </a:tc>
                <a:extLst>
                  <a:ext uri="{0D108BD9-81ED-4DB2-BD59-A6C34878D82A}">
                    <a16:rowId xmlns:a16="http://schemas.microsoft.com/office/drawing/2014/main" val="2373628067"/>
                  </a:ext>
                </a:extLst>
              </a:tr>
            </a:tbl>
          </a:graphicData>
        </a:graphic>
      </p:graphicFrame>
      <p:pic>
        <p:nvPicPr>
          <p:cNvPr id="8" name="図 7">
            <a:extLst>
              <a:ext uri="{FF2B5EF4-FFF2-40B4-BE49-F238E27FC236}">
                <a16:creationId xmlns:a16="http://schemas.microsoft.com/office/drawing/2014/main" id="{247529FA-CD4F-084E-A589-141089887CA5}"/>
              </a:ext>
            </a:extLst>
          </p:cNvPr>
          <p:cNvPicPr>
            <a:picLocks noChangeAspect="1"/>
          </p:cNvPicPr>
          <p:nvPr/>
        </p:nvPicPr>
        <p:blipFill>
          <a:blip r:embed="rId2"/>
          <a:stretch>
            <a:fillRect/>
          </a:stretch>
        </p:blipFill>
        <p:spPr>
          <a:xfrm>
            <a:off x="3309131" y="1587062"/>
            <a:ext cx="1330478" cy="888948"/>
          </a:xfrm>
          <a:prstGeom prst="rect">
            <a:avLst/>
          </a:prstGeom>
        </p:spPr>
      </p:pic>
      <p:pic>
        <p:nvPicPr>
          <p:cNvPr id="9" name="図 8">
            <a:extLst>
              <a:ext uri="{FF2B5EF4-FFF2-40B4-BE49-F238E27FC236}">
                <a16:creationId xmlns:a16="http://schemas.microsoft.com/office/drawing/2014/main" id="{7D7C6148-047E-5546-9567-C0ABCF14C1A8}"/>
              </a:ext>
            </a:extLst>
          </p:cNvPr>
          <p:cNvPicPr>
            <a:picLocks noChangeAspect="1"/>
          </p:cNvPicPr>
          <p:nvPr/>
        </p:nvPicPr>
        <p:blipFill>
          <a:blip r:embed="rId3" cstate="hqprint">
            <a:extLst>
              <a:ext uri="{28A0092B-C50C-407E-A947-70E740481C1C}">
                <a14:useLocalDpi xmlns:a14="http://schemas.microsoft.com/office/drawing/2010/main"/>
              </a:ext>
            </a:extLst>
          </a:blip>
          <a:stretch>
            <a:fillRect/>
          </a:stretch>
        </p:blipFill>
        <p:spPr>
          <a:xfrm>
            <a:off x="5196390" y="1587709"/>
            <a:ext cx="1384826" cy="888301"/>
          </a:xfrm>
          <a:prstGeom prst="rect">
            <a:avLst/>
          </a:prstGeom>
        </p:spPr>
      </p:pic>
      <p:pic>
        <p:nvPicPr>
          <p:cNvPr id="10" name="図 9">
            <a:extLst>
              <a:ext uri="{FF2B5EF4-FFF2-40B4-BE49-F238E27FC236}">
                <a16:creationId xmlns:a16="http://schemas.microsoft.com/office/drawing/2014/main" id="{5CA286B6-1C67-554E-AC59-79065ADE7C9A}"/>
              </a:ext>
            </a:extLst>
          </p:cNvPr>
          <p:cNvPicPr>
            <a:picLocks noChangeAspect="1"/>
          </p:cNvPicPr>
          <p:nvPr/>
        </p:nvPicPr>
        <p:blipFill>
          <a:blip r:embed="rId4" cstate="hqprint">
            <a:extLst>
              <a:ext uri="{28A0092B-C50C-407E-A947-70E740481C1C}">
                <a14:useLocalDpi xmlns:a14="http://schemas.microsoft.com/office/drawing/2010/main"/>
              </a:ext>
            </a:extLst>
          </a:blip>
          <a:stretch>
            <a:fillRect/>
          </a:stretch>
        </p:blipFill>
        <p:spPr>
          <a:xfrm>
            <a:off x="1424829" y="1589277"/>
            <a:ext cx="908734" cy="607163"/>
          </a:xfrm>
          <a:prstGeom prst="rect">
            <a:avLst/>
          </a:prstGeom>
        </p:spPr>
      </p:pic>
      <p:pic>
        <p:nvPicPr>
          <p:cNvPr id="11" name="図 10">
            <a:extLst>
              <a:ext uri="{FF2B5EF4-FFF2-40B4-BE49-F238E27FC236}">
                <a16:creationId xmlns:a16="http://schemas.microsoft.com/office/drawing/2014/main" id="{67FD79C8-396F-854A-B1E5-459F4D784622}"/>
              </a:ext>
            </a:extLst>
          </p:cNvPr>
          <p:cNvPicPr>
            <a:picLocks noChangeAspect="1"/>
          </p:cNvPicPr>
          <p:nvPr/>
        </p:nvPicPr>
        <p:blipFill>
          <a:blip r:embed="rId5" cstate="hqprint">
            <a:extLst>
              <a:ext uri="{28A0092B-C50C-407E-A947-70E740481C1C}">
                <a14:useLocalDpi xmlns:a14="http://schemas.microsoft.com/office/drawing/2010/main"/>
              </a:ext>
            </a:extLst>
          </a:blip>
          <a:stretch>
            <a:fillRect/>
          </a:stretch>
        </p:blipFill>
        <p:spPr>
          <a:xfrm>
            <a:off x="1860635" y="1893078"/>
            <a:ext cx="945855" cy="606722"/>
          </a:xfrm>
          <a:prstGeom prst="rect">
            <a:avLst/>
          </a:prstGeom>
        </p:spPr>
      </p:pic>
      <p:sp>
        <p:nvSpPr>
          <p:cNvPr id="12" name="正方形/長方形 11">
            <a:extLst>
              <a:ext uri="{FF2B5EF4-FFF2-40B4-BE49-F238E27FC236}">
                <a16:creationId xmlns:a16="http://schemas.microsoft.com/office/drawing/2014/main" id="{6D81D49B-494A-3B45-8C39-3E9894A0D37E}"/>
              </a:ext>
            </a:extLst>
          </p:cNvPr>
          <p:cNvSpPr/>
          <p:nvPr/>
        </p:nvSpPr>
        <p:spPr>
          <a:xfrm>
            <a:off x="7121683" y="1588249"/>
            <a:ext cx="1384826" cy="89128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118"/>
              <a:t>イメージなし</a:t>
            </a:r>
          </a:p>
        </p:txBody>
      </p:sp>
    </p:spTree>
    <p:extLst>
      <p:ext uri="{BB962C8B-B14F-4D97-AF65-F5344CB8AC3E}">
        <p14:creationId xmlns:p14="http://schemas.microsoft.com/office/powerpoint/2010/main" val="831273459"/>
      </p:ext>
    </p:extLst>
  </p:cSld>
  <p:clrMapOvr>
    <a:masterClrMapping/>
  </p:clrMapOvr>
  <p:transition>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スライド番号プレースホルダー 4">
            <a:extLst>
              <a:ext uri="{FF2B5EF4-FFF2-40B4-BE49-F238E27FC236}">
                <a16:creationId xmlns:a16="http://schemas.microsoft.com/office/drawing/2014/main" id="{64277A5E-8CFB-BC40-A922-5FDD5938EFCD}"/>
              </a:ext>
            </a:extLst>
          </p:cNvPr>
          <p:cNvSpPr>
            <a:spLocks noGrp="1"/>
          </p:cNvSpPr>
          <p:nvPr>
            <p:ph type="sldNum" sz="quarter" idx="4"/>
          </p:nvPr>
        </p:nvSpPr>
        <p:spPr/>
        <p:txBody>
          <a:bodyPr/>
          <a:lstStyle/>
          <a:p>
            <a:fld id="{95CC1D26-A9BD-4BDE-BDD9-08EDBAE96860}" type="slidenum">
              <a:rPr lang="en-GB" smtClean="0"/>
              <a:pPr/>
              <a:t>2</a:t>
            </a:fld>
            <a:endParaRPr lang="en-GB" dirty="0"/>
          </a:p>
        </p:txBody>
      </p:sp>
      <p:sp>
        <p:nvSpPr>
          <p:cNvPr id="6" name="テキスト プレースホルダー 5">
            <a:extLst>
              <a:ext uri="{FF2B5EF4-FFF2-40B4-BE49-F238E27FC236}">
                <a16:creationId xmlns:a16="http://schemas.microsoft.com/office/drawing/2014/main" id="{2E16DD4E-092C-7248-A526-9046E9ECF075}"/>
              </a:ext>
            </a:extLst>
          </p:cNvPr>
          <p:cNvSpPr>
            <a:spLocks noGrp="1"/>
          </p:cNvSpPr>
          <p:nvPr>
            <p:ph type="body" sz="quarter" idx="12"/>
          </p:nvPr>
        </p:nvSpPr>
        <p:spPr/>
        <p:txBody>
          <a:bodyPr/>
          <a:lstStyle/>
          <a:p>
            <a:r>
              <a:rPr lang="en-US" altLang="ja-JP" dirty="0"/>
              <a:t>0</a:t>
            </a:r>
            <a:endParaRPr lang="ja-JP" altLang="en-US"/>
          </a:p>
        </p:txBody>
      </p:sp>
      <p:sp>
        <p:nvSpPr>
          <p:cNvPr id="7" name="テキスト プレースホルダー 6">
            <a:extLst>
              <a:ext uri="{FF2B5EF4-FFF2-40B4-BE49-F238E27FC236}">
                <a16:creationId xmlns:a16="http://schemas.microsoft.com/office/drawing/2014/main" id="{42DA91E3-2D2F-6644-A571-431281B25717}"/>
              </a:ext>
            </a:extLst>
          </p:cNvPr>
          <p:cNvSpPr>
            <a:spLocks noGrp="1"/>
          </p:cNvSpPr>
          <p:nvPr>
            <p:ph type="body" sz="quarter" idx="13"/>
          </p:nvPr>
        </p:nvSpPr>
        <p:spPr/>
        <p:txBody>
          <a:bodyPr>
            <a:normAutofit lnSpcReduction="10000"/>
          </a:bodyPr>
          <a:lstStyle/>
          <a:p>
            <a:r>
              <a:rPr lang="en-US" altLang="ja-JP" dirty="0"/>
              <a:t>Introduction</a:t>
            </a:r>
            <a:endParaRPr lang="ja-JP" altLang="en-US"/>
          </a:p>
        </p:txBody>
      </p:sp>
      <p:sp>
        <p:nvSpPr>
          <p:cNvPr id="8" name="テキスト プレースホルダー 7">
            <a:extLst>
              <a:ext uri="{FF2B5EF4-FFF2-40B4-BE49-F238E27FC236}">
                <a16:creationId xmlns:a16="http://schemas.microsoft.com/office/drawing/2014/main" id="{970A20CA-8438-AB4E-BC86-3CF7BEA09F25}"/>
              </a:ext>
            </a:extLst>
          </p:cNvPr>
          <p:cNvSpPr>
            <a:spLocks noGrp="1"/>
          </p:cNvSpPr>
          <p:nvPr>
            <p:ph type="body" sz="quarter" idx="14"/>
          </p:nvPr>
        </p:nvSpPr>
        <p:spPr/>
        <p:txBody>
          <a:bodyPr/>
          <a:lstStyle/>
          <a:p>
            <a:r>
              <a:rPr lang="ja-JP" altLang="en-US"/>
              <a:t>本ドキュメントの使い方</a:t>
            </a:r>
          </a:p>
        </p:txBody>
      </p:sp>
    </p:spTree>
    <p:extLst>
      <p:ext uri="{BB962C8B-B14F-4D97-AF65-F5344CB8AC3E}">
        <p14:creationId xmlns:p14="http://schemas.microsoft.com/office/powerpoint/2010/main" val="377959805"/>
      </p:ext>
    </p:extLst>
  </p:cSld>
  <p:clrMapOvr>
    <a:masterClrMapping/>
  </p:clrMapOvr>
  <p:transition>
    <p:fade/>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テキスト プレースホルダー 6">
            <a:extLst>
              <a:ext uri="{FF2B5EF4-FFF2-40B4-BE49-F238E27FC236}">
                <a16:creationId xmlns:a16="http://schemas.microsoft.com/office/drawing/2014/main" id="{96288F23-39C5-7441-BDE9-0F2F9D42C97F}"/>
              </a:ext>
            </a:extLst>
          </p:cNvPr>
          <p:cNvSpPr>
            <a:spLocks noGrp="1"/>
          </p:cNvSpPr>
          <p:nvPr>
            <p:ph type="body" sz="quarter" idx="13"/>
          </p:nvPr>
        </p:nvSpPr>
        <p:spPr/>
        <p:txBody>
          <a:bodyPr/>
          <a:lstStyle/>
          <a:p>
            <a:r>
              <a:rPr lang="ja-JP" altLang="en-US"/>
              <a:t>査読機能の実装にあたり、要件整理のため複数確認したい事項がございます。</a:t>
            </a:r>
          </a:p>
          <a:p>
            <a:endParaRPr lang="ja-JP" altLang="en-US"/>
          </a:p>
        </p:txBody>
      </p:sp>
      <p:sp>
        <p:nvSpPr>
          <p:cNvPr id="6" name="タイトル 5">
            <a:extLst>
              <a:ext uri="{FF2B5EF4-FFF2-40B4-BE49-F238E27FC236}">
                <a16:creationId xmlns:a16="http://schemas.microsoft.com/office/drawing/2014/main" id="{CAD1FF32-C746-9449-BA6D-1D2808B2E4B4}"/>
              </a:ext>
            </a:extLst>
          </p:cNvPr>
          <p:cNvSpPr>
            <a:spLocks noGrp="1"/>
          </p:cNvSpPr>
          <p:nvPr>
            <p:ph type="title"/>
          </p:nvPr>
        </p:nvSpPr>
        <p:spPr/>
        <p:txBody>
          <a:bodyPr/>
          <a:lstStyle/>
          <a:p>
            <a:r>
              <a:rPr lang="ja-JP" altLang="en-US" sz="2400"/>
              <a:t>（討議）業務フローに関する質問</a:t>
            </a:r>
            <a:endParaRPr lang="ja-JP" altLang="en-US"/>
          </a:p>
        </p:txBody>
      </p:sp>
      <p:sp>
        <p:nvSpPr>
          <p:cNvPr id="5" name="スライド番号プレースホルダー 4">
            <a:extLst>
              <a:ext uri="{FF2B5EF4-FFF2-40B4-BE49-F238E27FC236}">
                <a16:creationId xmlns:a16="http://schemas.microsoft.com/office/drawing/2014/main" id="{251EA939-2552-0548-B2E4-D3A935314272}"/>
              </a:ext>
            </a:extLst>
          </p:cNvPr>
          <p:cNvSpPr>
            <a:spLocks noGrp="1"/>
          </p:cNvSpPr>
          <p:nvPr>
            <p:ph type="sldNum" sz="quarter" idx="4"/>
          </p:nvPr>
        </p:nvSpPr>
        <p:spPr/>
        <p:txBody>
          <a:bodyPr/>
          <a:lstStyle/>
          <a:p>
            <a:fld id="{95CC1D26-A9BD-4BDE-BDD9-08EDBAE96860}" type="slidenum">
              <a:rPr lang="en-GB" smtClean="0"/>
              <a:pPr/>
              <a:t>20</a:t>
            </a:fld>
            <a:endParaRPr lang="en-GB" dirty="0"/>
          </a:p>
        </p:txBody>
      </p:sp>
      <p:sp>
        <p:nvSpPr>
          <p:cNvPr id="8" name="テキスト プレースホルダー 7">
            <a:extLst>
              <a:ext uri="{FF2B5EF4-FFF2-40B4-BE49-F238E27FC236}">
                <a16:creationId xmlns:a16="http://schemas.microsoft.com/office/drawing/2014/main" id="{8CB4B711-B0DE-CE41-9D74-58A03A210D63}"/>
              </a:ext>
            </a:extLst>
          </p:cNvPr>
          <p:cNvSpPr>
            <a:spLocks noGrp="1"/>
          </p:cNvSpPr>
          <p:nvPr>
            <p:ph type="body" sz="quarter" idx="17"/>
          </p:nvPr>
        </p:nvSpPr>
        <p:spPr/>
        <p:txBody>
          <a:bodyPr/>
          <a:lstStyle/>
          <a:p>
            <a:r>
              <a:rPr lang="ja-JP" altLang="en-US"/>
              <a:t>査読のフローについて</a:t>
            </a:r>
          </a:p>
        </p:txBody>
      </p:sp>
      <p:sp>
        <p:nvSpPr>
          <p:cNvPr id="9" name="テキスト プレースホルダー 8">
            <a:extLst>
              <a:ext uri="{FF2B5EF4-FFF2-40B4-BE49-F238E27FC236}">
                <a16:creationId xmlns:a16="http://schemas.microsoft.com/office/drawing/2014/main" id="{8804B1BD-9505-BA4F-93DA-84224955C072}"/>
              </a:ext>
            </a:extLst>
          </p:cNvPr>
          <p:cNvSpPr>
            <a:spLocks noGrp="1"/>
          </p:cNvSpPr>
          <p:nvPr>
            <p:ph type="body" sz="quarter" idx="18"/>
          </p:nvPr>
        </p:nvSpPr>
        <p:spPr/>
        <p:txBody>
          <a:bodyPr/>
          <a:lstStyle/>
          <a:p>
            <a:endParaRPr lang="ja-JP" altLang="en-US"/>
          </a:p>
        </p:txBody>
      </p:sp>
      <p:sp>
        <p:nvSpPr>
          <p:cNvPr id="10" name="テキスト プレースホルダー 9">
            <a:extLst>
              <a:ext uri="{FF2B5EF4-FFF2-40B4-BE49-F238E27FC236}">
                <a16:creationId xmlns:a16="http://schemas.microsoft.com/office/drawing/2014/main" id="{B681E7D9-9DE0-6E4D-B50D-E8CBD395A7FF}"/>
              </a:ext>
            </a:extLst>
          </p:cNvPr>
          <p:cNvSpPr>
            <a:spLocks noGrp="1"/>
          </p:cNvSpPr>
          <p:nvPr>
            <p:ph type="body" sz="quarter" idx="19"/>
          </p:nvPr>
        </p:nvSpPr>
        <p:spPr/>
        <p:txBody>
          <a:bodyPr/>
          <a:lstStyle/>
          <a:p>
            <a:r>
              <a:rPr lang="ja-JP" altLang="en-US"/>
              <a:t>以前作成した業務フローのおいては、査読の担当者毎のアクセス権限や承認フローは考慮されておらず、各担当が個人の判断で査読結果を決定できることになっております。</a:t>
            </a:r>
            <a:endParaRPr lang="en-US" altLang="ja-JP" dirty="0"/>
          </a:p>
          <a:p>
            <a:endParaRPr lang="ja-JP" altLang="en-US"/>
          </a:p>
        </p:txBody>
      </p:sp>
      <p:pic>
        <p:nvPicPr>
          <p:cNvPr id="12" name="図 11">
            <a:extLst>
              <a:ext uri="{FF2B5EF4-FFF2-40B4-BE49-F238E27FC236}">
                <a16:creationId xmlns:a16="http://schemas.microsoft.com/office/drawing/2014/main" id="{723D6062-5AB2-CC46-927E-9C780D52DA88}"/>
              </a:ext>
            </a:extLst>
          </p:cNvPr>
          <p:cNvPicPr>
            <a:picLocks noChangeAspect="1"/>
          </p:cNvPicPr>
          <p:nvPr/>
        </p:nvPicPr>
        <p:blipFill>
          <a:blip r:embed="rId2"/>
          <a:stretch>
            <a:fillRect/>
          </a:stretch>
        </p:blipFill>
        <p:spPr>
          <a:xfrm>
            <a:off x="385762" y="2319451"/>
            <a:ext cx="4002087" cy="2180285"/>
          </a:xfrm>
          <a:prstGeom prst="rect">
            <a:avLst/>
          </a:prstGeom>
        </p:spPr>
      </p:pic>
      <p:graphicFrame>
        <p:nvGraphicFramePr>
          <p:cNvPr id="13" name="表 12">
            <a:extLst>
              <a:ext uri="{FF2B5EF4-FFF2-40B4-BE49-F238E27FC236}">
                <a16:creationId xmlns:a16="http://schemas.microsoft.com/office/drawing/2014/main" id="{84CFB3A4-98D7-9F44-9EDB-52F0527DCAAE}"/>
              </a:ext>
            </a:extLst>
          </p:cNvPr>
          <p:cNvGraphicFramePr>
            <a:graphicFrameLocks noGrp="1"/>
          </p:cNvGraphicFramePr>
          <p:nvPr>
            <p:extLst>
              <p:ext uri="{D42A27DB-BD31-4B8C-83A1-F6EECF244321}">
                <p14:modId xmlns:p14="http://schemas.microsoft.com/office/powerpoint/2010/main" val="3067185700"/>
              </p:ext>
            </p:extLst>
          </p:nvPr>
        </p:nvGraphicFramePr>
        <p:xfrm>
          <a:off x="4756149" y="1106242"/>
          <a:ext cx="4009849" cy="3667536"/>
        </p:xfrm>
        <a:graphic>
          <a:graphicData uri="http://schemas.openxmlformats.org/drawingml/2006/table">
            <a:tbl>
              <a:tblPr firstRow="1">
                <a:tableStyleId>{93296810-A885-4BE3-A3E7-6D5BEEA58F35}</a:tableStyleId>
              </a:tblPr>
              <a:tblGrid>
                <a:gridCol w="292677">
                  <a:extLst>
                    <a:ext uri="{9D8B030D-6E8A-4147-A177-3AD203B41FA5}">
                      <a16:colId xmlns:a16="http://schemas.microsoft.com/office/drawing/2014/main" val="2539587926"/>
                    </a:ext>
                  </a:extLst>
                </a:gridCol>
                <a:gridCol w="1604177">
                  <a:extLst>
                    <a:ext uri="{9D8B030D-6E8A-4147-A177-3AD203B41FA5}">
                      <a16:colId xmlns:a16="http://schemas.microsoft.com/office/drawing/2014/main" val="707654655"/>
                    </a:ext>
                  </a:extLst>
                </a:gridCol>
                <a:gridCol w="2112995">
                  <a:extLst>
                    <a:ext uri="{9D8B030D-6E8A-4147-A177-3AD203B41FA5}">
                      <a16:colId xmlns:a16="http://schemas.microsoft.com/office/drawing/2014/main" val="3244319698"/>
                    </a:ext>
                  </a:extLst>
                </a:gridCol>
              </a:tblGrid>
              <a:tr h="115154">
                <a:tc>
                  <a:txBody>
                    <a:bodyPr/>
                    <a:lstStyle/>
                    <a:p>
                      <a:pPr algn="ctr"/>
                      <a:r>
                        <a:rPr kumimoji="1" lang="en-US" altLang="ja-JP" sz="1000" dirty="0">
                          <a:latin typeface="Meiryo UI" panose="020B0604030504040204" pitchFamily="34" charset="-128"/>
                          <a:ea typeface="Meiryo UI" panose="020B0604030504040204" pitchFamily="34" charset="-128"/>
                        </a:rPr>
                        <a:t>#</a:t>
                      </a:r>
                      <a:endParaRPr kumimoji="1" lang="ja-JP" altLang="en-US" sz="1000">
                        <a:latin typeface="Meiryo UI" panose="020B0604030504040204" pitchFamily="34" charset="-128"/>
                        <a:ea typeface="Meiryo UI" panose="020B0604030504040204" pitchFamily="34" charset="-128"/>
                      </a:endParaRPr>
                    </a:p>
                  </a:txBody>
                  <a:tcPr marL="62201" marR="62201" marT="31101" marB="31101" anchor="ctr"/>
                </a:tc>
                <a:tc>
                  <a:txBody>
                    <a:bodyPr/>
                    <a:lstStyle/>
                    <a:p>
                      <a:pPr algn="ctr"/>
                      <a:r>
                        <a:rPr kumimoji="1" lang="ja-JP" altLang="en-US" sz="1000">
                          <a:latin typeface="Meiryo UI" panose="020B0604030504040204" pitchFamily="34" charset="-128"/>
                          <a:ea typeface="Meiryo UI" panose="020B0604030504040204" pitchFamily="34" charset="-128"/>
                        </a:rPr>
                        <a:t>質問事項</a:t>
                      </a:r>
                    </a:p>
                  </a:txBody>
                  <a:tcPr marL="62201" marR="62201" marT="31101" marB="31101" anchor="ctr"/>
                </a:tc>
                <a:tc>
                  <a:txBody>
                    <a:bodyPr/>
                    <a:lstStyle/>
                    <a:p>
                      <a:pPr algn="ctr"/>
                      <a:r>
                        <a:rPr kumimoji="1" lang="ja-JP" altLang="en-US" sz="1000">
                          <a:latin typeface="Meiryo UI" panose="020B0604030504040204" pitchFamily="34" charset="-128"/>
                          <a:ea typeface="Meiryo UI" panose="020B0604030504040204" pitchFamily="34" charset="-128"/>
                        </a:rPr>
                        <a:t>貴社回答</a:t>
                      </a:r>
                    </a:p>
                  </a:txBody>
                  <a:tcPr marL="62201" marR="62201" marT="31101" marB="31101" anchor="ctr"/>
                </a:tc>
                <a:extLst>
                  <a:ext uri="{0D108BD9-81ED-4DB2-BD59-A6C34878D82A}">
                    <a16:rowId xmlns:a16="http://schemas.microsoft.com/office/drawing/2014/main" val="2379470476"/>
                  </a:ext>
                </a:extLst>
              </a:tr>
              <a:tr h="106976">
                <a:tc>
                  <a:txBody>
                    <a:bodyPr/>
                    <a:lstStyle/>
                    <a:p>
                      <a:pPr algn="l"/>
                      <a:r>
                        <a:rPr kumimoji="1" lang="en-US" altLang="ja-JP" sz="900" dirty="0">
                          <a:latin typeface="Meiryo UI" panose="020B0604030504040204" pitchFamily="34" charset="-128"/>
                          <a:ea typeface="Meiryo UI" panose="020B0604030504040204" pitchFamily="34" charset="-128"/>
                        </a:rPr>
                        <a:t>1</a:t>
                      </a:r>
                      <a:endParaRPr kumimoji="1" lang="ja-JP" altLang="en-US" sz="900">
                        <a:latin typeface="Meiryo UI" panose="020B0604030504040204" pitchFamily="34" charset="-128"/>
                        <a:ea typeface="Meiryo UI" panose="020B0604030504040204" pitchFamily="34" charset="-128"/>
                      </a:endParaRPr>
                    </a:p>
                  </a:txBody>
                  <a:tcPr marL="62201" marR="62201" marT="31101" marB="31101" anchor="ctr"/>
                </a:tc>
                <a:tc>
                  <a:txBody>
                    <a:bodyPr/>
                    <a:lstStyle/>
                    <a:p>
                      <a:pPr algn="l"/>
                      <a:r>
                        <a:rPr kumimoji="1" lang="ja-JP" altLang="en-US" sz="900">
                          <a:latin typeface="Meiryo UI" panose="020B0604030504040204" pitchFamily="34" charset="-128"/>
                          <a:ea typeface="Meiryo UI" panose="020B0604030504040204" pitchFamily="34" charset="-128"/>
                        </a:rPr>
                        <a:t>査読の承認フローはあるか？</a:t>
                      </a:r>
                    </a:p>
                  </a:txBody>
                  <a:tcPr marL="62201" marR="62201" marT="31101" marB="31101" anchor="ctr"/>
                </a:tc>
                <a:tc>
                  <a:txBody>
                    <a:bodyPr/>
                    <a:lstStyle/>
                    <a:p>
                      <a:pPr algn="l"/>
                      <a:r>
                        <a:rPr kumimoji="1" lang="ja-JP" altLang="en-US" sz="900">
                          <a:latin typeface="Meiryo UI" panose="020B0604030504040204" pitchFamily="34" charset="-128"/>
                          <a:ea typeface="Meiryo UI" panose="020B0604030504040204" pitchFamily="34" charset="-128"/>
                        </a:rPr>
                        <a:t>最終承認者が</a:t>
                      </a:r>
                      <a:r>
                        <a:rPr kumimoji="1" lang="en-US" altLang="ja-JP" sz="900" dirty="0">
                          <a:latin typeface="Meiryo UI" panose="020B0604030504040204" pitchFamily="34" charset="-128"/>
                          <a:ea typeface="Meiryo UI" panose="020B0604030504040204" pitchFamily="34" charset="-128"/>
                        </a:rPr>
                        <a:t>1</a:t>
                      </a:r>
                      <a:r>
                        <a:rPr kumimoji="1" lang="ja-JP" altLang="en-US" sz="900">
                          <a:latin typeface="Meiryo UI" panose="020B0604030504040204" pitchFamily="34" charset="-128"/>
                          <a:ea typeface="Meiryo UI" panose="020B0604030504040204" pitchFamily="34" charset="-128"/>
                        </a:rPr>
                        <a:t>名。大体</a:t>
                      </a:r>
                      <a:r>
                        <a:rPr kumimoji="1" lang="en-US" altLang="ja-JP" sz="900" dirty="0">
                          <a:latin typeface="Meiryo UI" panose="020B0604030504040204" pitchFamily="34" charset="-128"/>
                          <a:ea typeface="Meiryo UI" panose="020B0604030504040204" pitchFamily="34" charset="-128"/>
                        </a:rPr>
                        <a:t>3-4</a:t>
                      </a:r>
                      <a:r>
                        <a:rPr kumimoji="1" lang="ja-JP" altLang="en-US" sz="900">
                          <a:latin typeface="Meiryo UI" panose="020B0604030504040204" pitchFamily="34" charset="-128"/>
                          <a:ea typeface="Meiryo UI" panose="020B0604030504040204" pitchFamily="34" charset="-128"/>
                        </a:rPr>
                        <a:t>階層。</a:t>
                      </a:r>
                    </a:p>
                  </a:txBody>
                  <a:tcPr marL="62201" marR="62201" marT="31101" marB="31101" anchor="ctr"/>
                </a:tc>
                <a:extLst>
                  <a:ext uri="{0D108BD9-81ED-4DB2-BD59-A6C34878D82A}">
                    <a16:rowId xmlns:a16="http://schemas.microsoft.com/office/drawing/2014/main" val="2734897168"/>
                  </a:ext>
                </a:extLst>
              </a:tr>
              <a:tr h="548570">
                <a:tc>
                  <a:txBody>
                    <a:bodyPr/>
                    <a:lstStyle/>
                    <a:p>
                      <a:pPr algn="l"/>
                      <a:r>
                        <a:rPr kumimoji="1" lang="en-US" altLang="ja-JP" sz="900" dirty="0">
                          <a:latin typeface="Meiryo UI" panose="020B0604030504040204" pitchFamily="34" charset="-128"/>
                          <a:ea typeface="Meiryo UI" panose="020B0604030504040204" pitchFamily="34" charset="-128"/>
                        </a:rPr>
                        <a:t>2</a:t>
                      </a:r>
                      <a:endParaRPr kumimoji="1" lang="ja-JP" altLang="en-US" sz="900">
                        <a:latin typeface="Meiryo UI" panose="020B0604030504040204" pitchFamily="34" charset="-128"/>
                        <a:ea typeface="Meiryo UI" panose="020B0604030504040204" pitchFamily="34" charset="-128"/>
                      </a:endParaRPr>
                    </a:p>
                  </a:txBody>
                  <a:tcPr marL="62201" marR="62201" marT="31101" marB="31101" anchor="ctr"/>
                </a:tc>
                <a:tc>
                  <a:txBody>
                    <a:bodyPr/>
                    <a:lstStyle/>
                    <a:p>
                      <a:pPr algn="l"/>
                      <a:r>
                        <a:rPr kumimoji="1" lang="ja-JP" altLang="en-US" sz="900">
                          <a:latin typeface="Meiryo UI" panose="020B0604030504040204" pitchFamily="34" charset="-128"/>
                          <a:ea typeface="Meiryo UI" panose="020B0604030504040204" pitchFamily="34" charset="-128"/>
                        </a:rPr>
                        <a:t>査読の担当者はどのように割り振りされるか？また担当者は何名程度いるのか？</a:t>
                      </a:r>
                    </a:p>
                  </a:txBody>
                  <a:tcPr marL="62201" marR="62201" marT="31101" marB="31101" anchor="ctr"/>
                </a:tc>
                <a:tc>
                  <a:txBody>
                    <a:bodyPr/>
                    <a:lstStyle/>
                    <a:p>
                      <a:pPr algn="l"/>
                      <a:r>
                        <a:rPr kumimoji="1" lang="ja-JP" altLang="en-US" sz="900">
                          <a:latin typeface="Meiryo UI" panose="020B0604030504040204" pitchFamily="34" charset="-128"/>
                          <a:ea typeface="Meiryo UI" panose="020B0604030504040204" pitchFamily="34" charset="-128"/>
                        </a:rPr>
                        <a:t>査読者</a:t>
                      </a:r>
                      <a:r>
                        <a:rPr kumimoji="1" lang="en-US" altLang="ja-JP" sz="900" dirty="0">
                          <a:latin typeface="Meiryo UI" panose="020B0604030504040204" pitchFamily="34" charset="-128"/>
                          <a:ea typeface="Meiryo UI" panose="020B0604030504040204" pitchFamily="34" charset="-128"/>
                        </a:rPr>
                        <a:t>1</a:t>
                      </a:r>
                      <a:r>
                        <a:rPr kumimoji="1" lang="ja-JP" altLang="en-US" sz="900">
                          <a:latin typeface="Meiryo UI" panose="020B0604030504040204" pitchFamily="34" charset="-128"/>
                          <a:ea typeface="Meiryo UI" panose="020B0604030504040204" pitchFamily="34" charset="-128"/>
                        </a:rPr>
                        <a:t>人につき</a:t>
                      </a:r>
                      <a:r>
                        <a:rPr kumimoji="1" lang="en-US" altLang="ja-JP" sz="900" dirty="0">
                          <a:latin typeface="Meiryo UI" panose="020B0604030504040204" pitchFamily="34" charset="-128"/>
                          <a:ea typeface="Meiryo UI" panose="020B0604030504040204" pitchFamily="34" charset="-128"/>
                        </a:rPr>
                        <a:t>20-30</a:t>
                      </a:r>
                      <a:r>
                        <a:rPr kumimoji="1" lang="ja-JP" altLang="en-US" sz="900">
                          <a:latin typeface="Meiryo UI" panose="020B0604030504040204" pitchFamily="34" charset="-128"/>
                          <a:ea typeface="Meiryo UI" panose="020B0604030504040204" pitchFamily="34" charset="-128"/>
                        </a:rPr>
                        <a:t>名程受け持つ（参加者</a:t>
                      </a:r>
                      <a:r>
                        <a:rPr kumimoji="1" lang="en-US" altLang="ja-JP" sz="900" dirty="0">
                          <a:latin typeface="Meiryo UI" panose="020B0604030504040204" pitchFamily="34" charset="-128"/>
                          <a:ea typeface="Meiryo UI" panose="020B0604030504040204" pitchFamily="34" charset="-128"/>
                        </a:rPr>
                        <a:t>100</a:t>
                      </a:r>
                      <a:r>
                        <a:rPr kumimoji="1" lang="ja-JP" altLang="en-US" sz="900">
                          <a:latin typeface="Meiryo UI" panose="020B0604030504040204" pitchFamily="34" charset="-128"/>
                          <a:ea typeface="Meiryo UI" panose="020B0604030504040204" pitchFamily="34" charset="-128"/>
                        </a:rPr>
                        <a:t>名規模の学会の場合、査読者は</a:t>
                      </a:r>
                      <a:r>
                        <a:rPr kumimoji="1" lang="en-US" altLang="ja-JP" sz="900" dirty="0">
                          <a:latin typeface="Meiryo UI" panose="020B0604030504040204" pitchFamily="34" charset="-128"/>
                          <a:ea typeface="Meiryo UI" panose="020B0604030504040204" pitchFamily="34" charset="-128"/>
                        </a:rPr>
                        <a:t>7-8</a:t>
                      </a:r>
                      <a:r>
                        <a:rPr kumimoji="1" lang="ja-JP" altLang="en-US" sz="900">
                          <a:latin typeface="Meiryo UI" panose="020B0604030504040204" pitchFamily="34" charset="-128"/>
                          <a:ea typeface="Meiryo UI" panose="020B0604030504040204" pitchFamily="34" charset="-128"/>
                        </a:rPr>
                        <a:t>名）</a:t>
                      </a:r>
                      <a:endParaRPr kumimoji="1" lang="en-US" altLang="ja-JP" sz="900" dirty="0">
                        <a:latin typeface="Meiryo UI" panose="020B0604030504040204" pitchFamily="34" charset="-128"/>
                        <a:ea typeface="Meiryo UI" panose="020B0604030504040204" pitchFamily="34" charset="-128"/>
                      </a:endParaRPr>
                    </a:p>
                    <a:p>
                      <a:pPr algn="l"/>
                      <a:r>
                        <a:rPr kumimoji="1" lang="ja-JP" altLang="en-US" sz="900">
                          <a:latin typeface="Meiryo UI" panose="020B0604030504040204" pitchFamily="34" charset="-128"/>
                          <a:ea typeface="Meiryo UI" panose="020B0604030504040204" pitchFamily="34" charset="-128"/>
                        </a:rPr>
                        <a:t>うち</a:t>
                      </a:r>
                      <a:r>
                        <a:rPr kumimoji="1" lang="en-US" altLang="ja-JP" sz="900" dirty="0">
                          <a:latin typeface="Meiryo UI" panose="020B0604030504040204" pitchFamily="34" charset="-128"/>
                          <a:ea typeface="Meiryo UI" panose="020B0604030504040204" pitchFamily="34" charset="-128"/>
                        </a:rPr>
                        <a:t>1</a:t>
                      </a:r>
                      <a:r>
                        <a:rPr kumimoji="1" lang="ja-JP" altLang="en-US" sz="900">
                          <a:latin typeface="Meiryo UI" panose="020B0604030504040204" pitchFamily="34" charset="-128"/>
                          <a:ea typeface="Meiryo UI" panose="020B0604030504040204" pitchFamily="34" charset="-128"/>
                        </a:rPr>
                        <a:t>名は全て査読を行っている。</a:t>
                      </a:r>
                      <a:endParaRPr kumimoji="1" lang="en-US" altLang="ja-JP" sz="900" dirty="0">
                        <a:latin typeface="Meiryo UI" panose="020B0604030504040204" pitchFamily="34" charset="-128"/>
                        <a:ea typeface="Meiryo UI" panose="020B0604030504040204" pitchFamily="34" charset="-128"/>
                      </a:endParaRPr>
                    </a:p>
                    <a:p>
                      <a:pPr algn="l"/>
                      <a:r>
                        <a:rPr kumimoji="1" lang="ja-JP" altLang="en-US" sz="900">
                          <a:latin typeface="Meiryo UI" panose="020B0604030504040204" pitchFamily="34" charset="-128"/>
                          <a:ea typeface="Meiryo UI" panose="020B0604030504040204" pitchFamily="34" charset="-128"/>
                        </a:rPr>
                        <a:t>参加者</a:t>
                      </a:r>
                      <a:r>
                        <a:rPr kumimoji="1" lang="en-US" altLang="ja-JP" sz="900" dirty="0">
                          <a:latin typeface="Meiryo UI" panose="020B0604030504040204" pitchFamily="34" charset="-128"/>
                          <a:ea typeface="Meiryo UI" panose="020B0604030504040204" pitchFamily="34" charset="-128"/>
                        </a:rPr>
                        <a:t>1</a:t>
                      </a:r>
                      <a:r>
                        <a:rPr kumimoji="1" lang="ja-JP" altLang="en-US" sz="900">
                          <a:latin typeface="Meiryo UI" panose="020B0604030504040204" pitchFamily="34" charset="-128"/>
                          <a:ea typeface="Meiryo UI" panose="020B0604030504040204" pitchFamily="34" charset="-128"/>
                        </a:rPr>
                        <a:t>人につき</a:t>
                      </a:r>
                      <a:r>
                        <a:rPr kumimoji="1" lang="en-US" altLang="ja-JP" sz="900" dirty="0">
                          <a:latin typeface="Meiryo UI" panose="020B0604030504040204" pitchFamily="34" charset="-128"/>
                          <a:ea typeface="Meiryo UI" panose="020B0604030504040204" pitchFamily="34" charset="-128"/>
                        </a:rPr>
                        <a:t>2-3</a:t>
                      </a:r>
                      <a:r>
                        <a:rPr kumimoji="1" lang="ja-JP" altLang="en-US" sz="900">
                          <a:latin typeface="Meiryo UI" panose="020B0604030504040204" pitchFamily="34" charset="-128"/>
                          <a:ea typeface="Meiryo UI" panose="020B0604030504040204" pitchFamily="34" charset="-128"/>
                        </a:rPr>
                        <a:t>名が担当する。</a:t>
                      </a:r>
                      <a:endParaRPr kumimoji="1" lang="en-US" altLang="ja-JP" sz="900" dirty="0">
                        <a:latin typeface="Meiryo UI" panose="020B0604030504040204" pitchFamily="34" charset="-128"/>
                        <a:ea typeface="Meiryo UI" panose="020B0604030504040204" pitchFamily="34" charset="-128"/>
                      </a:endParaRPr>
                    </a:p>
                    <a:p>
                      <a:pPr algn="l"/>
                      <a:r>
                        <a:rPr kumimoji="1" lang="ja-JP" altLang="en-US" sz="900">
                          <a:latin typeface="Meiryo UI" panose="020B0604030504040204" pitchFamily="34" charset="-128"/>
                          <a:ea typeface="Meiryo UI" panose="020B0604030504040204" pitchFamily="34" charset="-128"/>
                        </a:rPr>
                        <a:t>マスターが担当を割り振っていく</a:t>
                      </a:r>
                    </a:p>
                  </a:txBody>
                  <a:tcPr marL="62201" marR="62201" marT="31101" marB="31101" anchor="ctr"/>
                </a:tc>
                <a:extLst>
                  <a:ext uri="{0D108BD9-81ED-4DB2-BD59-A6C34878D82A}">
                    <a16:rowId xmlns:a16="http://schemas.microsoft.com/office/drawing/2014/main" val="1517873291"/>
                  </a:ext>
                </a:extLst>
              </a:tr>
              <a:tr h="254174">
                <a:tc>
                  <a:txBody>
                    <a:bodyPr/>
                    <a:lstStyle/>
                    <a:p>
                      <a:pPr algn="l"/>
                      <a:r>
                        <a:rPr kumimoji="1" lang="en-US" altLang="ja-JP" sz="900" dirty="0">
                          <a:latin typeface="Meiryo UI" panose="020B0604030504040204" pitchFamily="34" charset="-128"/>
                          <a:ea typeface="Meiryo UI" panose="020B0604030504040204" pitchFamily="34" charset="-128"/>
                        </a:rPr>
                        <a:t>3</a:t>
                      </a:r>
                      <a:endParaRPr kumimoji="1" lang="ja-JP" altLang="en-US" sz="900">
                        <a:latin typeface="Meiryo UI" panose="020B0604030504040204" pitchFamily="34" charset="-128"/>
                        <a:ea typeface="Meiryo UI" panose="020B0604030504040204" pitchFamily="34" charset="-128"/>
                      </a:endParaRPr>
                    </a:p>
                  </a:txBody>
                  <a:tcPr marL="62201" marR="62201" marT="31101" marB="31101" anchor="ctr"/>
                </a:tc>
                <a:tc>
                  <a:txBody>
                    <a:bodyPr/>
                    <a:lstStyle/>
                    <a:p>
                      <a:pPr algn="l"/>
                      <a:r>
                        <a:rPr kumimoji="1" lang="ja-JP" altLang="en-US" sz="900">
                          <a:latin typeface="Meiryo UI" panose="020B0604030504040204" pitchFamily="34" charset="-128"/>
                          <a:ea typeface="Meiryo UI" panose="020B0604030504040204" pitchFamily="34" charset="-128"/>
                        </a:rPr>
                        <a:t>査読の結果は誰でも閲覧可能なのか？それともアクセス権限が設定されているのか？</a:t>
                      </a:r>
                    </a:p>
                  </a:txBody>
                  <a:tcPr marL="62201" marR="62201" marT="31101" marB="31101" anchor="ctr"/>
                </a:tc>
                <a:tc>
                  <a:txBody>
                    <a:bodyPr/>
                    <a:lstStyle/>
                    <a:p>
                      <a:pPr algn="l"/>
                      <a:r>
                        <a:rPr kumimoji="1" lang="ja-JP" altLang="en-US" sz="900">
                          <a:latin typeface="Meiryo UI" panose="020B0604030504040204" pitchFamily="34" charset="-128"/>
                          <a:ea typeface="Meiryo UI" panose="020B0604030504040204" pitchFamily="34" charset="-128"/>
                        </a:rPr>
                        <a:t>全員査読が完了するまでは、各担当の評価は閲覧できない。（全員が一覧で結果を閲覧できるようになる）</a:t>
                      </a:r>
                    </a:p>
                  </a:txBody>
                  <a:tcPr marL="62201" marR="62201" marT="31101" marB="31101" anchor="ctr"/>
                </a:tc>
                <a:extLst>
                  <a:ext uri="{0D108BD9-81ED-4DB2-BD59-A6C34878D82A}">
                    <a16:rowId xmlns:a16="http://schemas.microsoft.com/office/drawing/2014/main" val="1803733909"/>
                  </a:ext>
                </a:extLst>
              </a:tr>
              <a:tr h="401372">
                <a:tc>
                  <a:txBody>
                    <a:bodyPr/>
                    <a:lstStyle/>
                    <a:p>
                      <a:pPr algn="l"/>
                      <a:r>
                        <a:rPr kumimoji="1" lang="en-US" altLang="ja-JP" sz="900" dirty="0">
                          <a:latin typeface="Meiryo UI" panose="020B0604030504040204" pitchFamily="34" charset="-128"/>
                          <a:ea typeface="Meiryo UI" panose="020B0604030504040204" pitchFamily="34" charset="-128"/>
                        </a:rPr>
                        <a:t>4</a:t>
                      </a:r>
                    </a:p>
                  </a:txBody>
                  <a:tcPr marL="62201" marR="62201" marT="31101" marB="31101" anchor="ctr"/>
                </a:tc>
                <a:tc>
                  <a:txBody>
                    <a:bodyPr/>
                    <a:lstStyle/>
                    <a:p>
                      <a:pPr algn="l"/>
                      <a:r>
                        <a:rPr kumimoji="1" lang="ja-JP" altLang="en-US" sz="900">
                          <a:latin typeface="Meiryo UI" panose="020B0604030504040204" pitchFamily="34" charset="-128"/>
                          <a:ea typeface="Meiryo UI" panose="020B0604030504040204" pitchFamily="34" charset="-128"/>
                        </a:rPr>
                        <a:t>査読中に要旨が再提出されることもあるか？（提出期限後に一斉に査読を開始するのか、それとも提出された論文から随時査読を行うのか？）</a:t>
                      </a:r>
                      <a:endParaRPr kumimoji="1" lang="en-US" altLang="ja-JP" sz="900" dirty="0">
                        <a:latin typeface="Meiryo UI" panose="020B0604030504040204" pitchFamily="34" charset="-128"/>
                        <a:ea typeface="Meiryo UI" panose="020B0604030504040204" pitchFamily="34" charset="-128"/>
                      </a:endParaRPr>
                    </a:p>
                  </a:txBody>
                  <a:tcPr marL="62201" marR="62201" marT="31101" marB="31101" anchor="ctr"/>
                </a:tc>
                <a:tc>
                  <a:txBody>
                    <a:bodyPr/>
                    <a:lstStyle/>
                    <a:p>
                      <a:pPr algn="l"/>
                      <a:r>
                        <a:rPr kumimoji="1" lang="ja-JP" altLang="en-US" sz="900">
                          <a:latin typeface="Meiryo UI" panose="020B0604030504040204" pitchFamily="34" charset="-128"/>
                          <a:ea typeface="Meiryo UI" panose="020B0604030504040204" pitchFamily="34" charset="-128"/>
                        </a:rPr>
                        <a:t>提出の締め切り期限が来てから一斉に査読を行う（査読が開始した後は要旨が再提出されることは原則ない）</a:t>
                      </a:r>
                      <a:endParaRPr kumimoji="1" lang="en-US" altLang="ja-JP" sz="900" dirty="0">
                        <a:latin typeface="Meiryo UI" panose="020B0604030504040204" pitchFamily="34" charset="-128"/>
                        <a:ea typeface="Meiryo UI" panose="020B0604030504040204" pitchFamily="34" charset="-128"/>
                      </a:endParaRPr>
                    </a:p>
                    <a:p>
                      <a:pPr algn="l"/>
                      <a:r>
                        <a:rPr kumimoji="1" lang="ja-JP" altLang="en-US" sz="900">
                          <a:latin typeface="Meiryo UI" panose="020B0604030504040204" pitchFamily="34" charset="-128"/>
                          <a:ea typeface="Meiryo UI" panose="020B0604030504040204" pitchFamily="34" charset="-128"/>
                        </a:rPr>
                        <a:t>一次レビューと二次レビュー（マスター）は期間が異なる</a:t>
                      </a:r>
                    </a:p>
                  </a:txBody>
                  <a:tcPr marL="62201" marR="62201" marT="31101" marB="31101" anchor="ctr"/>
                </a:tc>
                <a:extLst>
                  <a:ext uri="{0D108BD9-81ED-4DB2-BD59-A6C34878D82A}">
                    <a16:rowId xmlns:a16="http://schemas.microsoft.com/office/drawing/2014/main" val="86306795"/>
                  </a:ext>
                </a:extLst>
              </a:tr>
              <a:tr h="254174">
                <a:tc>
                  <a:txBody>
                    <a:bodyPr/>
                    <a:lstStyle/>
                    <a:p>
                      <a:pPr algn="l"/>
                      <a:r>
                        <a:rPr kumimoji="1" lang="en-US" altLang="ja-JP" sz="900" dirty="0">
                          <a:latin typeface="Meiryo UI" panose="020B0604030504040204" pitchFamily="34" charset="-128"/>
                          <a:ea typeface="Meiryo UI" panose="020B0604030504040204" pitchFamily="34" charset="-128"/>
                        </a:rPr>
                        <a:t>5</a:t>
                      </a:r>
                    </a:p>
                  </a:txBody>
                  <a:tcPr marL="62201" marR="62201" marT="31101" marB="31101" anchor="ctr"/>
                </a:tc>
                <a:tc>
                  <a:txBody>
                    <a:bodyPr/>
                    <a:lstStyle/>
                    <a:p>
                      <a:pPr algn="l"/>
                      <a:r>
                        <a:rPr kumimoji="1" lang="ja-JP" altLang="en-US" sz="900">
                          <a:latin typeface="Meiryo UI" panose="020B0604030504040204" pitchFamily="34" charset="-128"/>
                          <a:ea typeface="Meiryo UI" panose="020B0604030504040204" pitchFamily="34" charset="-128"/>
                        </a:rPr>
                        <a:t>査読中は執筆者の情報は閲覧できない設定にすべきか？</a:t>
                      </a:r>
                      <a:endParaRPr kumimoji="1" lang="en-US" altLang="ja-JP" sz="900" dirty="0">
                        <a:latin typeface="Meiryo UI" panose="020B0604030504040204" pitchFamily="34" charset="-128"/>
                        <a:ea typeface="Meiryo UI" panose="020B0604030504040204" pitchFamily="34" charset="-128"/>
                      </a:endParaRPr>
                    </a:p>
                  </a:txBody>
                  <a:tcPr marL="62201" marR="62201" marT="31101" marB="31101" anchor="ctr"/>
                </a:tc>
                <a:tc>
                  <a:txBody>
                    <a:bodyPr/>
                    <a:lstStyle/>
                    <a:p>
                      <a:pPr algn="l"/>
                      <a:r>
                        <a:rPr kumimoji="1" lang="ja-JP" altLang="en-US" sz="900">
                          <a:latin typeface="Meiryo UI" panose="020B0604030504040204" pitchFamily="34" charset="-128"/>
                          <a:ea typeface="Meiryo UI" panose="020B0604030504040204" pitchFamily="34" charset="-128"/>
                        </a:rPr>
                        <a:t>生物業界ではそのようなアクセス権限の設定はされていないため、今回は不要（閲覧できても問題なし）</a:t>
                      </a:r>
                    </a:p>
                  </a:txBody>
                  <a:tcPr marL="62201" marR="62201" marT="31101" marB="31101" anchor="ctr"/>
                </a:tc>
                <a:extLst>
                  <a:ext uri="{0D108BD9-81ED-4DB2-BD59-A6C34878D82A}">
                    <a16:rowId xmlns:a16="http://schemas.microsoft.com/office/drawing/2014/main" val="3750066678"/>
                  </a:ext>
                </a:extLst>
              </a:tr>
              <a:tr h="180575">
                <a:tc>
                  <a:txBody>
                    <a:bodyPr/>
                    <a:lstStyle/>
                    <a:p>
                      <a:pPr algn="l"/>
                      <a:r>
                        <a:rPr kumimoji="1" lang="en-US" altLang="ja-JP" sz="900" dirty="0">
                          <a:latin typeface="Meiryo UI" panose="020B0604030504040204" pitchFamily="34" charset="-128"/>
                          <a:ea typeface="Meiryo UI" panose="020B0604030504040204" pitchFamily="34" charset="-128"/>
                        </a:rPr>
                        <a:t>6</a:t>
                      </a:r>
                    </a:p>
                  </a:txBody>
                  <a:tcPr marL="62201" marR="62201" marT="31101" marB="31101" anchor="ctr"/>
                </a:tc>
                <a:tc>
                  <a:txBody>
                    <a:bodyPr/>
                    <a:lstStyle/>
                    <a:p>
                      <a:pPr algn="l"/>
                      <a:r>
                        <a:rPr kumimoji="1" lang="ja-JP" altLang="en-US" sz="900">
                          <a:latin typeface="Meiryo UI" panose="020B0604030504040204" pitchFamily="34" charset="-128"/>
                          <a:ea typeface="Meiryo UI" panose="020B0604030504040204" pitchFamily="34" charset="-128"/>
                        </a:rPr>
                        <a:t>一度登録した評価を編集できるようにすべきか？</a:t>
                      </a:r>
                      <a:endParaRPr kumimoji="1" lang="en-US" altLang="ja-JP" sz="900" dirty="0">
                        <a:latin typeface="Meiryo UI" panose="020B0604030504040204" pitchFamily="34" charset="-128"/>
                        <a:ea typeface="Meiryo UI" panose="020B0604030504040204" pitchFamily="34" charset="-128"/>
                      </a:endParaRPr>
                    </a:p>
                  </a:txBody>
                  <a:tcPr marL="62201" marR="62201" marT="31101" marB="31101" anchor="ctr"/>
                </a:tc>
                <a:tc>
                  <a:txBody>
                    <a:bodyPr/>
                    <a:lstStyle/>
                    <a:p>
                      <a:pPr algn="l"/>
                      <a:r>
                        <a:rPr kumimoji="1" lang="ja-JP" altLang="en-US" sz="900">
                          <a:latin typeface="Meiryo UI" panose="020B0604030504040204" pitchFamily="34" charset="-128"/>
                          <a:ea typeface="Meiryo UI" panose="020B0604030504040204" pitchFamily="34" charset="-128"/>
                        </a:rPr>
                        <a:t>編集可能</a:t>
                      </a:r>
                    </a:p>
                  </a:txBody>
                  <a:tcPr marL="62201" marR="62201" marT="31101" marB="31101" anchor="ctr"/>
                </a:tc>
                <a:extLst>
                  <a:ext uri="{0D108BD9-81ED-4DB2-BD59-A6C34878D82A}">
                    <a16:rowId xmlns:a16="http://schemas.microsoft.com/office/drawing/2014/main" val="811966946"/>
                  </a:ext>
                </a:extLst>
              </a:tr>
              <a:tr h="180575">
                <a:tc>
                  <a:txBody>
                    <a:bodyPr/>
                    <a:lstStyle/>
                    <a:p>
                      <a:pPr algn="l"/>
                      <a:r>
                        <a:rPr kumimoji="1" lang="en-US" altLang="ja-JP" sz="900" dirty="0">
                          <a:latin typeface="Meiryo UI" panose="020B0604030504040204" pitchFamily="34" charset="-128"/>
                          <a:ea typeface="Meiryo UI" panose="020B0604030504040204" pitchFamily="34" charset="-128"/>
                        </a:rPr>
                        <a:t>7</a:t>
                      </a:r>
                    </a:p>
                  </a:txBody>
                  <a:tcPr marL="62201" marR="62201" marT="31101" marB="31101" anchor="ctr"/>
                </a:tc>
                <a:tc>
                  <a:txBody>
                    <a:bodyPr/>
                    <a:lstStyle/>
                    <a:p>
                      <a:pPr algn="l"/>
                      <a:r>
                        <a:rPr kumimoji="1" lang="ja-JP" altLang="en-US" sz="900">
                          <a:latin typeface="Meiryo UI" panose="020B0604030504040204" pitchFamily="34" charset="-128"/>
                          <a:ea typeface="Meiryo UI" panose="020B0604030504040204" pitchFamily="34" charset="-128"/>
                        </a:rPr>
                        <a:t>要旨へのアクセス制限はあるか？</a:t>
                      </a:r>
                      <a:endParaRPr kumimoji="1" lang="en-US" altLang="ja-JP" sz="900" dirty="0">
                        <a:latin typeface="Meiryo UI" panose="020B0604030504040204" pitchFamily="34" charset="-128"/>
                        <a:ea typeface="Meiryo UI" panose="020B0604030504040204" pitchFamily="34" charset="-128"/>
                      </a:endParaRPr>
                    </a:p>
                  </a:txBody>
                  <a:tcPr marL="62201" marR="62201" marT="31101" marB="31101" anchor="ctr"/>
                </a:tc>
                <a:tc>
                  <a:txBody>
                    <a:bodyPr/>
                    <a:lstStyle/>
                    <a:p>
                      <a:pPr algn="l"/>
                      <a:r>
                        <a:rPr kumimoji="1" lang="ja-JP" altLang="en-US" sz="900">
                          <a:latin typeface="Meiryo UI" panose="020B0604030504040204" pitchFamily="34" charset="-128"/>
                          <a:ea typeface="Meiryo UI" panose="020B0604030504040204" pitchFamily="34" charset="-128"/>
                        </a:rPr>
                        <a:t>全員分アクセスは可能。評価もすることはできる。</a:t>
                      </a:r>
                    </a:p>
                  </a:txBody>
                  <a:tcPr marL="62201" marR="62201" marT="31101" marB="31101" anchor="ctr"/>
                </a:tc>
                <a:extLst>
                  <a:ext uri="{0D108BD9-81ED-4DB2-BD59-A6C34878D82A}">
                    <a16:rowId xmlns:a16="http://schemas.microsoft.com/office/drawing/2014/main" val="3014082886"/>
                  </a:ext>
                </a:extLst>
              </a:tr>
            </a:tbl>
          </a:graphicData>
        </a:graphic>
      </p:graphicFrame>
    </p:spTree>
    <p:extLst>
      <p:ext uri="{BB962C8B-B14F-4D97-AF65-F5344CB8AC3E}">
        <p14:creationId xmlns:p14="http://schemas.microsoft.com/office/powerpoint/2010/main" val="934162588"/>
      </p:ext>
    </p:extLst>
  </p:cSld>
  <p:clrMapOvr>
    <a:masterClrMapping/>
  </p:clrMapOvr>
  <p:transition>
    <p:fade/>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スライド番号プレースホルダー 4">
            <a:extLst>
              <a:ext uri="{FF2B5EF4-FFF2-40B4-BE49-F238E27FC236}">
                <a16:creationId xmlns:a16="http://schemas.microsoft.com/office/drawing/2014/main" id="{64277A5E-8CFB-BC40-A922-5FDD5938EFCD}"/>
              </a:ext>
            </a:extLst>
          </p:cNvPr>
          <p:cNvSpPr>
            <a:spLocks noGrp="1"/>
          </p:cNvSpPr>
          <p:nvPr>
            <p:ph type="sldNum" sz="quarter" idx="4"/>
          </p:nvPr>
        </p:nvSpPr>
        <p:spPr/>
        <p:txBody>
          <a:bodyPr/>
          <a:lstStyle/>
          <a:p>
            <a:fld id="{95CC1D26-A9BD-4BDE-BDD9-08EDBAE96860}" type="slidenum">
              <a:rPr lang="en-GB" smtClean="0"/>
              <a:pPr/>
              <a:t>21</a:t>
            </a:fld>
            <a:endParaRPr lang="en-GB" dirty="0"/>
          </a:p>
        </p:txBody>
      </p:sp>
      <p:sp>
        <p:nvSpPr>
          <p:cNvPr id="6" name="テキスト プレースホルダー 5">
            <a:extLst>
              <a:ext uri="{FF2B5EF4-FFF2-40B4-BE49-F238E27FC236}">
                <a16:creationId xmlns:a16="http://schemas.microsoft.com/office/drawing/2014/main" id="{2E16DD4E-092C-7248-A526-9046E9ECF075}"/>
              </a:ext>
            </a:extLst>
          </p:cNvPr>
          <p:cNvSpPr>
            <a:spLocks noGrp="1"/>
          </p:cNvSpPr>
          <p:nvPr>
            <p:ph type="body" sz="quarter" idx="12"/>
          </p:nvPr>
        </p:nvSpPr>
        <p:spPr/>
        <p:txBody>
          <a:bodyPr/>
          <a:lstStyle/>
          <a:p>
            <a:r>
              <a:rPr lang="en-US" altLang="ja-JP" dirty="0"/>
              <a:t>3</a:t>
            </a:r>
            <a:endParaRPr lang="ja-JP" altLang="en-US"/>
          </a:p>
        </p:txBody>
      </p:sp>
      <p:sp>
        <p:nvSpPr>
          <p:cNvPr id="7" name="テキスト プレースホルダー 6">
            <a:extLst>
              <a:ext uri="{FF2B5EF4-FFF2-40B4-BE49-F238E27FC236}">
                <a16:creationId xmlns:a16="http://schemas.microsoft.com/office/drawing/2014/main" id="{42DA91E3-2D2F-6644-A571-431281B25717}"/>
              </a:ext>
            </a:extLst>
          </p:cNvPr>
          <p:cNvSpPr>
            <a:spLocks noGrp="1"/>
          </p:cNvSpPr>
          <p:nvPr>
            <p:ph type="body" sz="quarter" idx="13"/>
          </p:nvPr>
        </p:nvSpPr>
        <p:spPr/>
        <p:txBody>
          <a:bodyPr>
            <a:normAutofit lnSpcReduction="10000"/>
          </a:bodyPr>
          <a:lstStyle/>
          <a:p>
            <a:r>
              <a:rPr lang="en-US" altLang="ja-JP" dirty="0"/>
              <a:t>System Manual</a:t>
            </a:r>
            <a:endParaRPr lang="ja-JP" altLang="en-US"/>
          </a:p>
        </p:txBody>
      </p:sp>
      <p:sp>
        <p:nvSpPr>
          <p:cNvPr id="8" name="テキスト プレースホルダー 7">
            <a:extLst>
              <a:ext uri="{FF2B5EF4-FFF2-40B4-BE49-F238E27FC236}">
                <a16:creationId xmlns:a16="http://schemas.microsoft.com/office/drawing/2014/main" id="{970A20CA-8438-AB4E-BC86-3CF7BEA09F25}"/>
              </a:ext>
            </a:extLst>
          </p:cNvPr>
          <p:cNvSpPr>
            <a:spLocks noGrp="1"/>
          </p:cNvSpPr>
          <p:nvPr>
            <p:ph type="body" sz="quarter" idx="14"/>
          </p:nvPr>
        </p:nvSpPr>
        <p:spPr/>
        <p:txBody>
          <a:bodyPr/>
          <a:lstStyle/>
          <a:p>
            <a:r>
              <a:rPr lang="ja-JP" altLang="en-US"/>
              <a:t>運用マニュアルサンプル</a:t>
            </a:r>
          </a:p>
        </p:txBody>
      </p:sp>
    </p:spTree>
    <p:extLst>
      <p:ext uri="{BB962C8B-B14F-4D97-AF65-F5344CB8AC3E}">
        <p14:creationId xmlns:p14="http://schemas.microsoft.com/office/powerpoint/2010/main" val="2869958480"/>
      </p:ext>
    </p:extLst>
  </p:cSld>
  <p:clrMapOvr>
    <a:masterClrMapping/>
  </p:clrMapOvr>
  <p:transition>
    <p:fade/>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6808813D-CFB1-704E-A463-B25B819E3140}"/>
              </a:ext>
            </a:extLst>
          </p:cNvPr>
          <p:cNvSpPr>
            <a:spLocks noGrp="1"/>
          </p:cNvSpPr>
          <p:nvPr>
            <p:ph type="body" sz="quarter" idx="13"/>
          </p:nvPr>
        </p:nvSpPr>
        <p:spPr/>
        <p:txBody>
          <a:bodyPr>
            <a:normAutofit/>
          </a:bodyPr>
          <a:lstStyle/>
          <a:p>
            <a:r>
              <a:rPr kumimoji="1" lang="ja-JP" altLang="en-US"/>
              <a:t>初期設定は下記の流れにそって行います。</a:t>
            </a:r>
          </a:p>
        </p:txBody>
      </p:sp>
      <p:sp>
        <p:nvSpPr>
          <p:cNvPr id="3" name="タイトル 2">
            <a:extLst>
              <a:ext uri="{FF2B5EF4-FFF2-40B4-BE49-F238E27FC236}">
                <a16:creationId xmlns:a16="http://schemas.microsoft.com/office/drawing/2014/main" id="{FDD04508-EE08-4540-BBCC-BA28A6BA86B4}"/>
              </a:ext>
            </a:extLst>
          </p:cNvPr>
          <p:cNvSpPr>
            <a:spLocks noGrp="1"/>
          </p:cNvSpPr>
          <p:nvPr>
            <p:ph type="title"/>
          </p:nvPr>
        </p:nvSpPr>
        <p:spPr/>
        <p:txBody>
          <a:bodyPr/>
          <a:lstStyle/>
          <a:p>
            <a:r>
              <a:rPr kumimoji="1" lang="ja-JP" altLang="en-US"/>
              <a:t>初期設定の流れ</a:t>
            </a:r>
          </a:p>
        </p:txBody>
      </p:sp>
      <p:sp>
        <p:nvSpPr>
          <p:cNvPr id="5" name="スライド番号プレースホルダー 4">
            <a:extLst>
              <a:ext uri="{FF2B5EF4-FFF2-40B4-BE49-F238E27FC236}">
                <a16:creationId xmlns:a16="http://schemas.microsoft.com/office/drawing/2014/main" id="{474A1FA0-857C-8D4A-97FE-2E3CDBFF833B}"/>
              </a:ext>
            </a:extLst>
          </p:cNvPr>
          <p:cNvSpPr>
            <a:spLocks noGrp="1"/>
          </p:cNvSpPr>
          <p:nvPr>
            <p:ph type="sldNum" sz="quarter" idx="4"/>
          </p:nvPr>
        </p:nvSpPr>
        <p:spPr/>
        <p:txBody>
          <a:bodyPr/>
          <a:lstStyle/>
          <a:p>
            <a:fld id="{95CC1D26-A9BD-4BDE-BDD9-08EDBAE96860}" type="slidenum">
              <a:rPr lang="en-GB" smtClean="0"/>
              <a:pPr/>
              <a:t>22</a:t>
            </a:fld>
            <a:endParaRPr lang="en-GB" dirty="0"/>
          </a:p>
        </p:txBody>
      </p:sp>
      <p:graphicFrame>
        <p:nvGraphicFramePr>
          <p:cNvPr id="7" name="表 6">
            <a:extLst>
              <a:ext uri="{FF2B5EF4-FFF2-40B4-BE49-F238E27FC236}">
                <a16:creationId xmlns:a16="http://schemas.microsoft.com/office/drawing/2014/main" id="{97AC174E-232E-CA49-A2A8-2BA2D18BBB4E}"/>
              </a:ext>
            </a:extLst>
          </p:cNvPr>
          <p:cNvGraphicFramePr>
            <a:graphicFrameLocks noGrp="1"/>
          </p:cNvGraphicFramePr>
          <p:nvPr>
            <p:extLst>
              <p:ext uri="{D42A27DB-BD31-4B8C-83A1-F6EECF244321}">
                <p14:modId xmlns:p14="http://schemas.microsoft.com/office/powerpoint/2010/main" val="3184082490"/>
              </p:ext>
            </p:extLst>
          </p:nvPr>
        </p:nvGraphicFramePr>
        <p:xfrm>
          <a:off x="385763" y="1102564"/>
          <a:ext cx="8372475" cy="3482856"/>
        </p:xfrm>
        <a:graphic>
          <a:graphicData uri="http://schemas.openxmlformats.org/drawingml/2006/table">
            <a:tbl>
              <a:tblPr firstRow="1">
                <a:tableStyleId>{F5AB1C69-6EDB-4FF4-983F-18BD219EF322}</a:tableStyleId>
              </a:tblPr>
              <a:tblGrid>
                <a:gridCol w="222596">
                  <a:extLst>
                    <a:ext uri="{9D8B030D-6E8A-4147-A177-3AD203B41FA5}">
                      <a16:colId xmlns:a16="http://schemas.microsoft.com/office/drawing/2014/main" val="2138602859"/>
                    </a:ext>
                  </a:extLst>
                </a:gridCol>
                <a:gridCol w="774539">
                  <a:extLst>
                    <a:ext uri="{9D8B030D-6E8A-4147-A177-3AD203B41FA5}">
                      <a16:colId xmlns:a16="http://schemas.microsoft.com/office/drawing/2014/main" val="1679580180"/>
                    </a:ext>
                  </a:extLst>
                </a:gridCol>
                <a:gridCol w="1475068">
                  <a:extLst>
                    <a:ext uri="{9D8B030D-6E8A-4147-A177-3AD203B41FA5}">
                      <a16:colId xmlns:a16="http://schemas.microsoft.com/office/drawing/2014/main" val="38506574"/>
                    </a:ext>
                  </a:extLst>
                </a:gridCol>
                <a:gridCol w="1475068">
                  <a:extLst>
                    <a:ext uri="{9D8B030D-6E8A-4147-A177-3AD203B41FA5}">
                      <a16:colId xmlns:a16="http://schemas.microsoft.com/office/drawing/2014/main" val="2911431019"/>
                    </a:ext>
                  </a:extLst>
                </a:gridCol>
                <a:gridCol w="1475068">
                  <a:extLst>
                    <a:ext uri="{9D8B030D-6E8A-4147-A177-3AD203B41FA5}">
                      <a16:colId xmlns:a16="http://schemas.microsoft.com/office/drawing/2014/main" val="3484086533"/>
                    </a:ext>
                  </a:extLst>
                </a:gridCol>
                <a:gridCol w="1475068">
                  <a:extLst>
                    <a:ext uri="{9D8B030D-6E8A-4147-A177-3AD203B41FA5}">
                      <a16:colId xmlns:a16="http://schemas.microsoft.com/office/drawing/2014/main" val="2021214733"/>
                    </a:ext>
                  </a:extLst>
                </a:gridCol>
                <a:gridCol w="1475068">
                  <a:extLst>
                    <a:ext uri="{9D8B030D-6E8A-4147-A177-3AD203B41FA5}">
                      <a16:colId xmlns:a16="http://schemas.microsoft.com/office/drawing/2014/main" val="2879305607"/>
                    </a:ext>
                  </a:extLst>
                </a:gridCol>
              </a:tblGrid>
              <a:tr h="252999">
                <a:tc>
                  <a:txBody>
                    <a:bodyPr/>
                    <a:lstStyle/>
                    <a:p>
                      <a:endParaRPr kumimoji="1" lang="ja-JP" altLang="en-US" sz="1200">
                        <a:latin typeface="Meiryo UI" panose="020B0604030504040204" pitchFamily="34" charset="-128"/>
                        <a:ea typeface="Meiryo UI" panose="020B0604030504040204" pitchFamily="34" charset="-128"/>
                      </a:endParaRPr>
                    </a:p>
                  </a:txBody>
                  <a:tcPr marL="62201" marR="62201" marT="31101" marB="31101">
                    <a:noFill/>
                  </a:tcPr>
                </a:tc>
                <a:tc>
                  <a:txBody>
                    <a:bodyPr/>
                    <a:lstStyle/>
                    <a:p>
                      <a:endParaRPr kumimoji="1" lang="ja-JP" altLang="en-US" sz="1200">
                        <a:latin typeface="Meiryo UI" panose="020B0604030504040204" pitchFamily="34" charset="-128"/>
                        <a:ea typeface="Meiryo UI" panose="020B0604030504040204" pitchFamily="34" charset="-128"/>
                      </a:endParaRPr>
                    </a:p>
                  </a:txBody>
                  <a:tcPr marL="62201" marR="62201" marT="31101" marB="31101">
                    <a:noFill/>
                  </a:tcPr>
                </a:tc>
                <a:tc>
                  <a:txBody>
                    <a:bodyPr/>
                    <a:lstStyle/>
                    <a:p>
                      <a:pPr algn="ctr"/>
                      <a:endParaRPr kumimoji="1" lang="ja-JP" altLang="en-US" sz="1000">
                        <a:latin typeface="Meiryo UI" panose="020B0604030504040204" pitchFamily="34" charset="-128"/>
                        <a:ea typeface="Meiryo UI" panose="020B0604030504040204" pitchFamily="34" charset="-128"/>
                      </a:endParaRPr>
                    </a:p>
                  </a:txBody>
                  <a:tcPr marL="62201" marR="62201" marT="31101" marB="31101" anchor="ctr">
                    <a:noFill/>
                  </a:tcPr>
                </a:tc>
                <a:tc>
                  <a:txBody>
                    <a:bodyPr/>
                    <a:lstStyle/>
                    <a:p>
                      <a:pPr algn="ctr"/>
                      <a:endParaRPr kumimoji="1" lang="ja-JP" altLang="en-US" sz="1000">
                        <a:latin typeface="Meiryo UI" panose="020B0604030504040204" pitchFamily="34" charset="-128"/>
                        <a:ea typeface="Meiryo UI" panose="020B0604030504040204" pitchFamily="34" charset="-128"/>
                      </a:endParaRPr>
                    </a:p>
                  </a:txBody>
                  <a:tcPr marL="62201" marR="62201" marT="31101" marB="31101" anchor="ctr">
                    <a:noFill/>
                  </a:tcPr>
                </a:tc>
                <a:tc>
                  <a:txBody>
                    <a:bodyPr/>
                    <a:lstStyle/>
                    <a:p>
                      <a:pPr algn="ctr"/>
                      <a:endParaRPr kumimoji="1" lang="ja-JP" altLang="en-US" sz="1000">
                        <a:latin typeface="Meiryo UI" panose="020B0604030504040204" pitchFamily="34" charset="-128"/>
                        <a:ea typeface="Meiryo UI" panose="020B0604030504040204" pitchFamily="34" charset="-128"/>
                      </a:endParaRPr>
                    </a:p>
                  </a:txBody>
                  <a:tcPr marL="62201" marR="62201" marT="31101" marB="31101" anchor="ctr">
                    <a:noFill/>
                  </a:tcPr>
                </a:tc>
                <a:tc>
                  <a:txBody>
                    <a:bodyPr/>
                    <a:lstStyle/>
                    <a:p>
                      <a:pPr algn="ctr"/>
                      <a:endParaRPr kumimoji="1" lang="ja-JP" altLang="en-US" sz="1000">
                        <a:latin typeface="Meiryo UI" panose="020B0604030504040204" pitchFamily="34" charset="-128"/>
                        <a:ea typeface="Meiryo UI" panose="020B0604030504040204" pitchFamily="34" charset="-128"/>
                      </a:endParaRPr>
                    </a:p>
                  </a:txBody>
                  <a:tcPr marL="62201" marR="62201" marT="31101" marB="31101" anchor="ctr">
                    <a:noFill/>
                  </a:tcPr>
                </a:tc>
                <a:tc>
                  <a:txBody>
                    <a:bodyPr/>
                    <a:lstStyle/>
                    <a:p>
                      <a:pPr algn="ctr"/>
                      <a:endParaRPr kumimoji="1" lang="ja-JP" altLang="en-US" sz="1000">
                        <a:latin typeface="Meiryo UI" panose="020B0604030504040204" pitchFamily="34" charset="-128"/>
                        <a:ea typeface="Meiryo UI" panose="020B0604030504040204" pitchFamily="34" charset="-128"/>
                      </a:endParaRPr>
                    </a:p>
                  </a:txBody>
                  <a:tcPr marL="62201" marR="62201" marT="31101" marB="31101" anchor="ctr">
                    <a:noFill/>
                  </a:tcPr>
                </a:tc>
                <a:extLst>
                  <a:ext uri="{0D108BD9-81ED-4DB2-BD59-A6C34878D82A}">
                    <a16:rowId xmlns:a16="http://schemas.microsoft.com/office/drawing/2014/main" val="49733884"/>
                  </a:ext>
                </a:extLst>
              </a:tr>
              <a:tr h="873306">
                <a:tc gridSpan="2">
                  <a:txBody>
                    <a:bodyPr/>
                    <a:lstStyle/>
                    <a:p>
                      <a:pPr algn="ctr"/>
                      <a:r>
                        <a:rPr kumimoji="1" lang="ja-JP" altLang="en-US" sz="1000" b="1">
                          <a:solidFill>
                            <a:schemeClr val="bg1"/>
                          </a:solidFill>
                          <a:latin typeface="Meiryo UI" panose="020B0604030504040204" pitchFamily="34" charset="-128"/>
                          <a:ea typeface="Meiryo UI" panose="020B0604030504040204" pitchFamily="34" charset="-128"/>
                        </a:rPr>
                        <a:t>画面</a:t>
                      </a:r>
                    </a:p>
                  </a:txBody>
                  <a:tcPr marL="62201" marR="62201" marT="31101" marB="31101" anchor="ctr">
                    <a:solidFill>
                      <a:schemeClr val="tx1">
                        <a:lumMod val="50000"/>
                        <a:lumOff val="50000"/>
                      </a:schemeClr>
                    </a:solidFill>
                  </a:tcPr>
                </a:tc>
                <a:tc hMerge="1">
                  <a:txBody>
                    <a:bodyPr/>
                    <a:lstStyle/>
                    <a:p>
                      <a:pPr algn="ctr"/>
                      <a:endParaRPr kumimoji="1" lang="ja-JP" altLang="en-US" sz="1400" b="1">
                        <a:solidFill>
                          <a:schemeClr val="bg1"/>
                        </a:solidFill>
                        <a:latin typeface="Meiryo UI" panose="020B0604030504040204" pitchFamily="34" charset="-128"/>
                        <a:ea typeface="Meiryo UI" panose="020B0604030504040204" pitchFamily="34" charset="-128"/>
                      </a:endParaRPr>
                    </a:p>
                  </a:txBody>
                  <a:tcPr marL="36000" marR="36000" anchor="ctr">
                    <a:solidFill>
                      <a:schemeClr val="tx1">
                        <a:lumMod val="50000"/>
                        <a:lumOff val="50000"/>
                      </a:schemeClr>
                    </a:solidFill>
                  </a:tcPr>
                </a:tc>
                <a:tc>
                  <a:txBody>
                    <a:bodyPr/>
                    <a:lstStyle/>
                    <a:p>
                      <a:pPr marL="0" indent="0" algn="ctr">
                        <a:buFont typeface="Wingdings" pitchFamily="2" charset="2"/>
                        <a:buNone/>
                      </a:pPr>
                      <a:endParaRPr kumimoji="1" lang="ja-JP" altLang="en-US" sz="800">
                        <a:latin typeface="Meiryo UI" panose="020B0604030504040204" pitchFamily="34" charset="-128"/>
                        <a:ea typeface="Meiryo UI" panose="020B0604030504040204" pitchFamily="34" charset="-128"/>
                      </a:endParaRPr>
                    </a:p>
                  </a:txBody>
                  <a:tcPr marL="62201" marR="62201" marT="31101" marB="31101" anchor="ctr">
                    <a:solidFill>
                      <a:srgbClr val="FAEEE7"/>
                    </a:solidFill>
                  </a:tcPr>
                </a:tc>
                <a:tc>
                  <a:txBody>
                    <a:bodyPr/>
                    <a:lstStyle/>
                    <a:p>
                      <a:pPr marL="0" indent="0" algn="ctr">
                        <a:buFont typeface="Wingdings" pitchFamily="2" charset="2"/>
                        <a:buNone/>
                      </a:pPr>
                      <a:endParaRPr kumimoji="1" lang="ja-JP" altLang="en-US" sz="800">
                        <a:latin typeface="Meiryo UI" panose="020B0604030504040204" pitchFamily="34" charset="-128"/>
                        <a:ea typeface="Meiryo UI" panose="020B0604030504040204" pitchFamily="34" charset="-128"/>
                      </a:endParaRPr>
                    </a:p>
                  </a:txBody>
                  <a:tcPr marL="62201" marR="62201" marT="31101" marB="31101" anchor="ctr">
                    <a:solidFill>
                      <a:srgbClr val="FAEEE7"/>
                    </a:solidFill>
                  </a:tcPr>
                </a:tc>
                <a:tc>
                  <a:txBody>
                    <a:bodyPr/>
                    <a:lstStyle/>
                    <a:p>
                      <a:pPr marL="0" indent="0" algn="ctr">
                        <a:buFont typeface="Wingdings" pitchFamily="2" charset="2"/>
                        <a:buNone/>
                      </a:pPr>
                      <a:endParaRPr kumimoji="1" lang="ja-JP" altLang="en-US" sz="800">
                        <a:latin typeface="Meiryo UI" panose="020B0604030504040204" pitchFamily="34" charset="-128"/>
                        <a:ea typeface="Meiryo UI" panose="020B0604030504040204" pitchFamily="34" charset="-128"/>
                      </a:endParaRPr>
                    </a:p>
                  </a:txBody>
                  <a:tcPr marL="62201" marR="62201" marT="31101" marB="31101" anchor="ctr">
                    <a:solidFill>
                      <a:srgbClr val="FAEEE7"/>
                    </a:solidFill>
                  </a:tcPr>
                </a:tc>
                <a:tc>
                  <a:txBody>
                    <a:bodyPr/>
                    <a:lstStyle/>
                    <a:p>
                      <a:pPr marL="0" indent="0" algn="ctr">
                        <a:buFont typeface="Wingdings" pitchFamily="2" charset="2"/>
                        <a:buNone/>
                      </a:pPr>
                      <a:endParaRPr kumimoji="1" lang="ja-JP" altLang="en-US" sz="800">
                        <a:latin typeface="Meiryo UI" panose="020B0604030504040204" pitchFamily="34" charset="-128"/>
                        <a:ea typeface="Meiryo UI" panose="020B0604030504040204" pitchFamily="34" charset="-128"/>
                      </a:endParaRPr>
                    </a:p>
                  </a:txBody>
                  <a:tcPr marL="62201" marR="62201" marT="31101" marB="31101" anchor="ctr">
                    <a:solidFill>
                      <a:srgbClr val="FAEEE7"/>
                    </a:solidFill>
                  </a:tcPr>
                </a:tc>
                <a:tc>
                  <a:txBody>
                    <a:bodyPr/>
                    <a:lstStyle/>
                    <a:p>
                      <a:pPr marL="0" indent="0" algn="ctr">
                        <a:buFont typeface="Wingdings" pitchFamily="2" charset="2"/>
                        <a:buNone/>
                      </a:pPr>
                      <a:endParaRPr kumimoji="1" lang="ja-JP" altLang="en-US" sz="800">
                        <a:latin typeface="Meiryo UI" panose="020B0604030504040204" pitchFamily="34" charset="-128"/>
                        <a:ea typeface="Meiryo UI" panose="020B0604030504040204" pitchFamily="34" charset="-128"/>
                      </a:endParaRPr>
                    </a:p>
                  </a:txBody>
                  <a:tcPr marL="62201" marR="62201" marT="31101" marB="31101" anchor="ctr">
                    <a:solidFill>
                      <a:srgbClr val="FAEEE7"/>
                    </a:solidFill>
                  </a:tcPr>
                </a:tc>
                <a:extLst>
                  <a:ext uri="{0D108BD9-81ED-4DB2-BD59-A6C34878D82A}">
                    <a16:rowId xmlns:a16="http://schemas.microsoft.com/office/drawing/2014/main" val="3642861986"/>
                  </a:ext>
                </a:extLst>
              </a:tr>
              <a:tr h="207338">
                <a:tc gridSpan="2">
                  <a:txBody>
                    <a:bodyPr/>
                    <a:lstStyle/>
                    <a:p>
                      <a:pPr algn="ctr"/>
                      <a:r>
                        <a:rPr kumimoji="1" lang="ja-JP" altLang="en-US" sz="1000" b="1">
                          <a:solidFill>
                            <a:schemeClr val="bg1"/>
                          </a:solidFill>
                          <a:latin typeface="Meiryo UI" panose="020B0604030504040204" pitchFamily="34" charset="-128"/>
                          <a:ea typeface="Meiryo UI" panose="020B0604030504040204" pitchFamily="34" charset="-128"/>
                        </a:rPr>
                        <a:t>サービス</a:t>
                      </a:r>
                    </a:p>
                  </a:txBody>
                  <a:tcPr marL="62201" marR="62201" marT="31101" marB="31101" anchor="ctr">
                    <a:solidFill>
                      <a:schemeClr val="tx1">
                        <a:lumMod val="50000"/>
                        <a:lumOff val="50000"/>
                      </a:schemeClr>
                    </a:solidFill>
                  </a:tcPr>
                </a:tc>
                <a:tc hMerge="1">
                  <a:txBody>
                    <a:bodyPr/>
                    <a:lstStyle/>
                    <a:p>
                      <a:pPr algn="ctr"/>
                      <a:endParaRPr kumimoji="1" lang="ja-JP" altLang="en-US" sz="1400" b="1">
                        <a:solidFill>
                          <a:schemeClr val="bg1"/>
                        </a:solidFill>
                        <a:latin typeface="Meiryo UI" panose="020B0604030504040204" pitchFamily="34" charset="-128"/>
                        <a:ea typeface="Meiryo UI" panose="020B0604030504040204" pitchFamily="34" charset="-128"/>
                      </a:endParaRPr>
                    </a:p>
                  </a:txBody>
                  <a:tcPr marL="36000" marR="36000" anchor="ctr">
                    <a:solidFill>
                      <a:schemeClr val="tx1">
                        <a:lumMod val="50000"/>
                        <a:lumOff val="50000"/>
                      </a:schemeClr>
                    </a:solidFill>
                  </a:tcPr>
                </a:tc>
                <a:tc>
                  <a:txBody>
                    <a:bodyPr/>
                    <a:lstStyle/>
                    <a:p>
                      <a:pPr marL="0" indent="0" algn="ctr">
                        <a:buFont typeface="Wingdings" pitchFamily="2" charset="2"/>
                        <a:buNone/>
                      </a:pPr>
                      <a:r>
                        <a:rPr kumimoji="1" lang="en-US" altLang="ja-JP" sz="900" dirty="0" err="1">
                          <a:latin typeface="Meiryo UI" panose="020B0604030504040204" pitchFamily="34" charset="-128"/>
                          <a:ea typeface="Meiryo UI" panose="020B0604030504040204" pitchFamily="34" charset="-128"/>
                        </a:rPr>
                        <a:t>kintone</a:t>
                      </a:r>
                      <a:endParaRPr kumimoji="1" lang="ja-JP" altLang="en-US" sz="900">
                        <a:latin typeface="Meiryo UI" panose="020B0604030504040204" pitchFamily="34" charset="-128"/>
                        <a:ea typeface="Meiryo UI" panose="020B0604030504040204" pitchFamily="34" charset="-128"/>
                      </a:endParaRPr>
                    </a:p>
                  </a:txBody>
                  <a:tcPr marL="62201" marR="62201" marT="31101" marB="31101" anchor="ctr">
                    <a:solidFill>
                      <a:srgbClr val="FAEEE7"/>
                    </a:solidFill>
                  </a:tcPr>
                </a:tc>
                <a:tc>
                  <a:txBody>
                    <a:bodyPr/>
                    <a:lstStyle/>
                    <a:p>
                      <a:pPr marL="0" indent="0" algn="ctr">
                        <a:buFont typeface="Wingdings" pitchFamily="2" charset="2"/>
                        <a:buNone/>
                      </a:pPr>
                      <a:r>
                        <a:rPr kumimoji="1" lang="en-US" altLang="ja-JP" sz="900" dirty="0" err="1">
                          <a:latin typeface="Meiryo UI" panose="020B0604030504040204" pitchFamily="34" charset="-128"/>
                          <a:ea typeface="Meiryo UI" panose="020B0604030504040204" pitchFamily="34" charset="-128"/>
                        </a:rPr>
                        <a:t>kintone</a:t>
                      </a:r>
                      <a:endParaRPr kumimoji="1" lang="ja-JP" altLang="en-US" sz="900">
                        <a:latin typeface="Meiryo UI" panose="020B0604030504040204" pitchFamily="34" charset="-128"/>
                        <a:ea typeface="Meiryo UI" panose="020B0604030504040204" pitchFamily="34" charset="-128"/>
                      </a:endParaRPr>
                    </a:p>
                  </a:txBody>
                  <a:tcPr marL="62201" marR="62201" marT="31101" marB="31101" anchor="ctr">
                    <a:solidFill>
                      <a:srgbClr val="FAEEE7"/>
                    </a:solidFill>
                  </a:tcPr>
                </a:tc>
                <a:tc>
                  <a:txBody>
                    <a:bodyPr/>
                    <a:lstStyle/>
                    <a:p>
                      <a:pPr marL="0" indent="0" algn="ctr">
                        <a:buFont typeface="Wingdings" pitchFamily="2" charset="2"/>
                        <a:buNone/>
                      </a:pPr>
                      <a:r>
                        <a:rPr kumimoji="1" lang="en-US" altLang="ja-JP" sz="900" dirty="0" err="1">
                          <a:latin typeface="Meiryo UI" panose="020B0604030504040204" pitchFamily="34" charset="-128"/>
                          <a:ea typeface="Meiryo UI" panose="020B0604030504040204" pitchFamily="34" charset="-128"/>
                        </a:rPr>
                        <a:t>kintone</a:t>
                      </a:r>
                      <a:endParaRPr kumimoji="1" lang="ja-JP" altLang="en-US" sz="900">
                        <a:latin typeface="Meiryo UI" panose="020B0604030504040204" pitchFamily="34" charset="-128"/>
                        <a:ea typeface="Meiryo UI" panose="020B0604030504040204" pitchFamily="34" charset="-128"/>
                      </a:endParaRPr>
                    </a:p>
                  </a:txBody>
                  <a:tcPr marL="62201" marR="62201" marT="31101" marB="31101" anchor="ctr">
                    <a:solidFill>
                      <a:srgbClr val="FAEEE7"/>
                    </a:solidFill>
                  </a:tcPr>
                </a:tc>
                <a:tc>
                  <a:txBody>
                    <a:bodyPr/>
                    <a:lstStyle/>
                    <a:p>
                      <a:pPr marL="0" indent="0" algn="ctr">
                        <a:buFont typeface="Wingdings" pitchFamily="2" charset="2"/>
                        <a:buNone/>
                      </a:pPr>
                      <a:r>
                        <a:rPr kumimoji="1" lang="en-US" altLang="ja-JP" sz="900" dirty="0" err="1">
                          <a:latin typeface="Meiryo UI" panose="020B0604030504040204" pitchFamily="34" charset="-128"/>
                          <a:ea typeface="Meiryo UI" panose="020B0604030504040204" pitchFamily="34" charset="-128"/>
                        </a:rPr>
                        <a:t>kViewer</a:t>
                      </a:r>
                      <a:endParaRPr kumimoji="1" lang="ja-JP" altLang="en-US" sz="900">
                        <a:latin typeface="Meiryo UI" panose="020B0604030504040204" pitchFamily="34" charset="-128"/>
                        <a:ea typeface="Meiryo UI" panose="020B0604030504040204" pitchFamily="34" charset="-128"/>
                      </a:endParaRPr>
                    </a:p>
                  </a:txBody>
                  <a:tcPr marL="62201" marR="62201" marT="31101" marB="31101" anchor="ctr">
                    <a:solidFill>
                      <a:srgbClr val="FAEEE7"/>
                    </a:solidFill>
                  </a:tcPr>
                </a:tc>
                <a:tc>
                  <a:txBody>
                    <a:bodyPr/>
                    <a:lstStyle/>
                    <a:p>
                      <a:pPr marL="0" indent="0" algn="ctr">
                        <a:buFont typeface="Wingdings" pitchFamily="2" charset="2"/>
                        <a:buNone/>
                      </a:pPr>
                      <a:r>
                        <a:rPr kumimoji="1" lang="en-US" altLang="ja-JP" sz="900" dirty="0" err="1">
                          <a:latin typeface="Meiryo UI" panose="020B0604030504040204" pitchFamily="34" charset="-128"/>
                          <a:ea typeface="Meiryo UI" panose="020B0604030504040204" pitchFamily="34" charset="-128"/>
                        </a:rPr>
                        <a:t>FormBridge</a:t>
                      </a:r>
                      <a:endParaRPr kumimoji="1" lang="ja-JP" altLang="en-US" sz="900">
                        <a:latin typeface="Meiryo UI" panose="020B0604030504040204" pitchFamily="34" charset="-128"/>
                        <a:ea typeface="Meiryo UI" panose="020B0604030504040204" pitchFamily="34" charset="-128"/>
                      </a:endParaRPr>
                    </a:p>
                  </a:txBody>
                  <a:tcPr marL="62201" marR="62201" marT="31101" marB="31101" anchor="ctr">
                    <a:solidFill>
                      <a:srgbClr val="FAEEE7"/>
                    </a:solidFill>
                  </a:tcPr>
                </a:tc>
                <a:extLst>
                  <a:ext uri="{0D108BD9-81ED-4DB2-BD59-A6C34878D82A}">
                    <a16:rowId xmlns:a16="http://schemas.microsoft.com/office/drawing/2014/main" val="2373628067"/>
                  </a:ext>
                </a:extLst>
              </a:tr>
              <a:tr h="559813">
                <a:tc gridSpan="2">
                  <a:txBody>
                    <a:bodyPr/>
                    <a:lstStyle/>
                    <a:p>
                      <a:pPr algn="ctr"/>
                      <a:r>
                        <a:rPr kumimoji="1" lang="ja-JP" altLang="en-US" sz="1000" b="1">
                          <a:solidFill>
                            <a:schemeClr val="bg1"/>
                          </a:solidFill>
                          <a:latin typeface="Meiryo UI" panose="020B0604030504040204" pitchFamily="34" charset="-128"/>
                          <a:ea typeface="Meiryo UI" panose="020B0604030504040204" pitchFamily="34" charset="-128"/>
                        </a:rPr>
                        <a:t>概要</a:t>
                      </a:r>
                    </a:p>
                  </a:txBody>
                  <a:tcPr marL="24489" marR="24489" marT="31101" marB="31101" anchor="ctr">
                    <a:solidFill>
                      <a:schemeClr val="tx1">
                        <a:lumMod val="50000"/>
                        <a:lumOff val="50000"/>
                      </a:schemeClr>
                    </a:solidFill>
                  </a:tcPr>
                </a:tc>
                <a:tc hMerge="1">
                  <a:txBody>
                    <a:bodyPr/>
                    <a:lstStyle/>
                    <a:p>
                      <a:pPr algn="ctr"/>
                      <a:r>
                        <a:rPr kumimoji="1" lang="ja-JP" altLang="en-US" sz="1400" b="1">
                          <a:solidFill>
                            <a:schemeClr val="bg1"/>
                          </a:solidFill>
                          <a:latin typeface="Meiryo UI" panose="020B0604030504040204" pitchFamily="34" charset="-128"/>
                          <a:ea typeface="Meiryo UI" panose="020B0604030504040204" pitchFamily="34" charset="-128"/>
                        </a:rPr>
                        <a:t>学会情報管理</a:t>
                      </a:r>
                      <a:endParaRPr kumimoji="1" lang="en-US" altLang="ja-JP" sz="1400" b="1" dirty="0">
                        <a:solidFill>
                          <a:schemeClr val="bg1"/>
                        </a:solidFill>
                        <a:latin typeface="Meiryo UI" panose="020B0604030504040204" pitchFamily="34" charset="-128"/>
                        <a:ea typeface="Meiryo UI" panose="020B0604030504040204" pitchFamily="34" charset="-128"/>
                      </a:endParaRPr>
                    </a:p>
                    <a:p>
                      <a:pPr algn="ctr"/>
                      <a:r>
                        <a:rPr kumimoji="1" lang="ja-JP" altLang="en-US" sz="1400" b="1">
                          <a:solidFill>
                            <a:schemeClr val="bg1"/>
                          </a:solidFill>
                          <a:latin typeface="Meiryo UI" panose="020B0604030504040204" pitchFamily="34" charset="-128"/>
                          <a:ea typeface="Meiryo UI" panose="020B0604030504040204" pitchFamily="34" charset="-128"/>
                        </a:rPr>
                        <a:t>（運営者用画面）</a:t>
                      </a:r>
                    </a:p>
                  </a:txBody>
                  <a:tcPr marL="36000" marR="36000" anchor="ctr">
                    <a:solidFill>
                      <a:schemeClr val="tx1">
                        <a:lumMod val="50000"/>
                        <a:lumOff val="50000"/>
                      </a:schemeClr>
                    </a:solidFill>
                  </a:tcPr>
                </a:tc>
                <a:tc>
                  <a:txBody>
                    <a:bodyPr/>
                    <a:lstStyle/>
                    <a:p>
                      <a:pPr marL="0" indent="0">
                        <a:buFont typeface="Wingdings" pitchFamily="2" charset="2"/>
                        <a:buNone/>
                      </a:pPr>
                      <a:r>
                        <a:rPr kumimoji="1" lang="ja-JP" altLang="en-US" sz="900">
                          <a:latin typeface="Meiryo UI" panose="020B0604030504040204" pitchFamily="34" charset="-128"/>
                          <a:ea typeface="Meiryo UI" panose="020B0604030504040204" pitchFamily="34" charset="-128"/>
                        </a:rPr>
                        <a:t>学会主催者および査読担当者がアクセスするアプリを設置するスペースの設定を行う</a:t>
                      </a:r>
                      <a:endParaRPr kumimoji="1" lang="en-US" altLang="ja-JP" sz="900" dirty="0">
                        <a:latin typeface="Meiryo UI" panose="020B0604030504040204" pitchFamily="34" charset="-128"/>
                        <a:ea typeface="Meiryo UI" panose="020B0604030504040204" pitchFamily="34" charset="-128"/>
                      </a:endParaRPr>
                    </a:p>
                  </a:txBody>
                  <a:tcPr marL="62201" marR="62201" marT="31101" marB="31101">
                    <a:solidFill>
                      <a:srgbClr val="FAEEE7"/>
                    </a:solidFill>
                  </a:tcPr>
                </a:tc>
                <a:tc>
                  <a:txBody>
                    <a:bodyPr/>
                    <a:lstStyle/>
                    <a:p>
                      <a:pPr marL="0" indent="0">
                        <a:buFont typeface="Wingdings" pitchFamily="2" charset="2"/>
                        <a:buNone/>
                      </a:pPr>
                      <a:r>
                        <a:rPr kumimoji="1" lang="ja-JP" altLang="en-US" sz="900">
                          <a:latin typeface="Meiryo UI" panose="020B0604030504040204" pitchFamily="34" charset="-128"/>
                          <a:ea typeface="Meiryo UI" panose="020B0604030504040204" pitchFamily="34" charset="-128"/>
                        </a:rPr>
                        <a:t>参加者要旨管理・ファイル一覧などの</a:t>
                      </a:r>
                      <a:r>
                        <a:rPr kumimoji="1" lang="en-US" altLang="ja-JP" sz="900" dirty="0" err="1">
                          <a:latin typeface="Meiryo UI" panose="020B0604030504040204" pitchFamily="34" charset="-128"/>
                          <a:ea typeface="Meiryo UI" panose="020B0604030504040204" pitchFamily="34" charset="-128"/>
                        </a:rPr>
                        <a:t>kintone</a:t>
                      </a:r>
                      <a:r>
                        <a:rPr kumimoji="1" lang="ja-JP" altLang="en-US" sz="900">
                          <a:latin typeface="Meiryo UI" panose="020B0604030504040204" pitchFamily="34" charset="-128"/>
                          <a:ea typeface="Meiryo UI" panose="020B0604030504040204" pitchFamily="34" charset="-128"/>
                        </a:rPr>
                        <a:t>アプリをスペース内に設置し、各設定を行う</a:t>
                      </a:r>
                      <a:endParaRPr kumimoji="1" lang="en-US" altLang="ja-JP" sz="900" dirty="0">
                        <a:latin typeface="Meiryo UI" panose="020B0604030504040204" pitchFamily="34" charset="-128"/>
                        <a:ea typeface="Meiryo UI" panose="020B0604030504040204" pitchFamily="34" charset="-128"/>
                      </a:endParaRPr>
                    </a:p>
                  </a:txBody>
                  <a:tcPr marL="62201" marR="62201" marT="31101" marB="31101">
                    <a:solidFill>
                      <a:srgbClr val="FAEEE7"/>
                    </a:solidFill>
                  </a:tcPr>
                </a:tc>
                <a:tc>
                  <a:txBody>
                    <a:bodyPr/>
                    <a:lstStyle/>
                    <a:p>
                      <a:pPr marL="0" indent="0">
                        <a:buFont typeface="Wingdings" pitchFamily="2" charset="2"/>
                        <a:buNone/>
                      </a:pPr>
                      <a:r>
                        <a:rPr kumimoji="1" lang="ja-JP" altLang="en-US" sz="900">
                          <a:latin typeface="Meiryo UI" panose="020B0604030504040204" pitchFamily="34" charset="-128"/>
                          <a:ea typeface="Meiryo UI" panose="020B0604030504040204" pitchFamily="34" charset="-128"/>
                        </a:rPr>
                        <a:t>作成したゲストスペースやアプリの情報、また発表形式・カテゴリの情報を各アプリに入力する</a:t>
                      </a:r>
                      <a:endParaRPr kumimoji="1" lang="en-US" altLang="ja-JP" sz="900" dirty="0">
                        <a:latin typeface="Meiryo UI" panose="020B0604030504040204" pitchFamily="34" charset="-128"/>
                        <a:ea typeface="Meiryo UI" panose="020B0604030504040204" pitchFamily="34" charset="-128"/>
                      </a:endParaRPr>
                    </a:p>
                  </a:txBody>
                  <a:tcPr marL="62201" marR="62201" marT="31101" marB="31101">
                    <a:solidFill>
                      <a:srgbClr val="FAEEE7"/>
                    </a:solidFill>
                  </a:tcPr>
                </a:tc>
                <a:tc>
                  <a:txBody>
                    <a:bodyPr/>
                    <a:lstStyle/>
                    <a:p>
                      <a:pPr marL="0" indent="0">
                        <a:buFont typeface="Wingdings" pitchFamily="2" charset="2"/>
                        <a:buNone/>
                      </a:pPr>
                      <a:r>
                        <a:rPr kumimoji="1" lang="ja-JP" altLang="en-US" sz="900">
                          <a:latin typeface="Meiryo UI" panose="020B0604030504040204" pitchFamily="34" charset="-128"/>
                          <a:ea typeface="Meiryo UI" panose="020B0604030504040204" pitchFamily="34" charset="-128"/>
                        </a:rPr>
                        <a:t>学会参加者がアクセスするマイページの設定を行う</a:t>
                      </a:r>
                      <a:endParaRPr kumimoji="1" lang="en-US" altLang="ja-JP" sz="900" dirty="0">
                        <a:latin typeface="Meiryo UI" panose="020B0604030504040204" pitchFamily="34" charset="-128"/>
                        <a:ea typeface="Meiryo UI" panose="020B0604030504040204" pitchFamily="34" charset="-128"/>
                      </a:endParaRPr>
                    </a:p>
                  </a:txBody>
                  <a:tcPr marL="62201" marR="62201" marT="31101" marB="31101">
                    <a:solidFill>
                      <a:srgbClr val="FAEEE7"/>
                    </a:solidFill>
                  </a:tcPr>
                </a:tc>
                <a:tc>
                  <a:txBody>
                    <a:bodyPr/>
                    <a:lstStyle/>
                    <a:p>
                      <a:pPr marL="0" indent="0">
                        <a:buFont typeface="Wingdings" pitchFamily="2" charset="2"/>
                        <a:buNone/>
                      </a:pPr>
                      <a:r>
                        <a:rPr kumimoji="1" lang="ja-JP" altLang="en-US" sz="900">
                          <a:latin typeface="Meiryo UI" panose="020B0604030504040204" pitchFamily="34" charset="-128"/>
                          <a:ea typeface="Meiryo UI" panose="020B0604030504040204" pitchFamily="34" charset="-128"/>
                        </a:rPr>
                        <a:t>学会参加者が各情報を入力するためのフォームを作成する</a:t>
                      </a:r>
                      <a:endParaRPr kumimoji="1" lang="en-US" altLang="ja-JP" sz="900" dirty="0">
                        <a:latin typeface="Meiryo UI" panose="020B0604030504040204" pitchFamily="34" charset="-128"/>
                        <a:ea typeface="Meiryo UI" panose="020B0604030504040204" pitchFamily="34" charset="-128"/>
                      </a:endParaRPr>
                    </a:p>
                  </a:txBody>
                  <a:tcPr marL="62201" marR="62201" marT="31101" marB="31101">
                    <a:solidFill>
                      <a:srgbClr val="FAEEE7"/>
                    </a:solidFill>
                  </a:tcPr>
                </a:tc>
                <a:extLst>
                  <a:ext uri="{0D108BD9-81ED-4DB2-BD59-A6C34878D82A}">
                    <a16:rowId xmlns:a16="http://schemas.microsoft.com/office/drawing/2014/main" val="1210581754"/>
                  </a:ext>
                </a:extLst>
              </a:tr>
              <a:tr h="1057425">
                <a:tc gridSpan="2">
                  <a:txBody>
                    <a:bodyPr/>
                    <a:lstStyle/>
                    <a:p>
                      <a:pPr algn="ctr"/>
                      <a:r>
                        <a:rPr kumimoji="1" lang="ja-JP" altLang="en-US" sz="1000" b="1">
                          <a:solidFill>
                            <a:schemeClr val="bg1"/>
                          </a:solidFill>
                          <a:latin typeface="Meiryo UI" panose="020B0604030504040204" pitchFamily="34" charset="-128"/>
                          <a:ea typeface="Meiryo UI" panose="020B0604030504040204" pitchFamily="34" charset="-128"/>
                        </a:rPr>
                        <a:t>主な手順</a:t>
                      </a:r>
                    </a:p>
                  </a:txBody>
                  <a:tcPr marL="24489" marR="24489" marT="31101" marB="31101" anchor="ctr">
                    <a:solidFill>
                      <a:schemeClr val="tx1">
                        <a:lumMod val="50000"/>
                        <a:lumOff val="50000"/>
                      </a:schemeClr>
                    </a:solidFill>
                  </a:tcPr>
                </a:tc>
                <a:tc hMerge="1">
                  <a:txBody>
                    <a:bodyPr/>
                    <a:lstStyle/>
                    <a:p>
                      <a:endParaRPr kumimoji="1" lang="ja-JP" altLang="en-US"/>
                    </a:p>
                  </a:txBody>
                  <a:tcPr/>
                </a:tc>
                <a:tc>
                  <a:txBody>
                    <a:bodyPr/>
                    <a:lstStyle/>
                    <a:p>
                      <a:pPr marL="228600" indent="-228600">
                        <a:buFont typeface="+mj-lt"/>
                        <a:buAutoNum type="arabicPeriod"/>
                      </a:pPr>
                      <a:r>
                        <a:rPr kumimoji="1" lang="en-US" altLang="ja-JP" sz="900" b="0" dirty="0" err="1">
                          <a:solidFill>
                            <a:schemeClr val="tx1"/>
                          </a:solidFill>
                          <a:latin typeface="Meiryo UI" panose="020B0604030504040204" pitchFamily="34" charset="-128"/>
                          <a:ea typeface="Meiryo UI" panose="020B0604030504040204" pitchFamily="34" charset="-128"/>
                        </a:rPr>
                        <a:t>kintone</a:t>
                      </a:r>
                      <a:r>
                        <a:rPr kumimoji="1" lang="ja-JP" altLang="en-US" sz="900" b="0">
                          <a:solidFill>
                            <a:schemeClr val="tx1"/>
                          </a:solidFill>
                          <a:latin typeface="Meiryo UI" panose="020B0604030504040204" pitchFamily="34" charset="-128"/>
                          <a:ea typeface="Meiryo UI" panose="020B0604030504040204" pitchFamily="34" charset="-128"/>
                        </a:rPr>
                        <a:t>にログイン</a:t>
                      </a:r>
                      <a:endParaRPr kumimoji="1" lang="en-US" altLang="ja-JP" sz="900" b="0" dirty="0">
                        <a:solidFill>
                          <a:schemeClr val="tx1"/>
                        </a:solidFill>
                        <a:latin typeface="Meiryo UI" panose="020B0604030504040204" pitchFamily="34" charset="-128"/>
                        <a:ea typeface="Meiryo UI" panose="020B0604030504040204" pitchFamily="34" charset="-128"/>
                      </a:endParaRPr>
                    </a:p>
                    <a:p>
                      <a:pPr marL="228600" indent="-228600">
                        <a:buFont typeface="+mj-lt"/>
                        <a:buAutoNum type="arabicPeriod"/>
                      </a:pPr>
                      <a:r>
                        <a:rPr kumimoji="1" lang="ja-JP" altLang="en-US" sz="900" b="0">
                          <a:solidFill>
                            <a:schemeClr val="tx1"/>
                          </a:solidFill>
                          <a:latin typeface="Meiryo UI" panose="020B0604030504040204" pitchFamily="34" charset="-128"/>
                          <a:ea typeface="Meiryo UI" panose="020B0604030504040204" pitchFamily="34" charset="-128"/>
                        </a:rPr>
                        <a:t>スペースを作成</a:t>
                      </a:r>
                      <a:endParaRPr kumimoji="1" lang="en-US" altLang="ja-JP" sz="900" b="0" dirty="0">
                        <a:solidFill>
                          <a:schemeClr val="tx1"/>
                        </a:solidFill>
                        <a:latin typeface="Meiryo UI" panose="020B0604030504040204" pitchFamily="34" charset="-128"/>
                        <a:ea typeface="Meiryo UI" panose="020B0604030504040204" pitchFamily="34" charset="-128"/>
                      </a:endParaRPr>
                    </a:p>
                    <a:p>
                      <a:pPr marL="228600" indent="-228600">
                        <a:buFont typeface="+mj-lt"/>
                        <a:buAutoNum type="arabicPeriod"/>
                      </a:pPr>
                      <a:r>
                        <a:rPr kumimoji="1" lang="ja-JP" altLang="en-US" sz="900" b="0">
                          <a:solidFill>
                            <a:schemeClr val="tx1"/>
                          </a:solidFill>
                          <a:latin typeface="Meiryo UI" panose="020B0604030504040204" pitchFamily="34" charset="-128"/>
                          <a:ea typeface="Meiryo UI" panose="020B0604030504040204" pitchFamily="34" charset="-128"/>
                        </a:rPr>
                        <a:t>アカウントを招待</a:t>
                      </a:r>
                      <a:endParaRPr kumimoji="1" lang="en-US" altLang="ja-JP" sz="900" b="0" dirty="0">
                        <a:solidFill>
                          <a:schemeClr val="tx1"/>
                        </a:solidFill>
                        <a:latin typeface="Meiryo UI" panose="020B0604030504040204" pitchFamily="34" charset="-128"/>
                        <a:ea typeface="Meiryo UI" panose="020B0604030504040204" pitchFamily="34" charset="-128"/>
                      </a:endParaRPr>
                    </a:p>
                  </a:txBody>
                  <a:tcPr marL="62201" marR="62201" marT="31101" marB="31101">
                    <a:solidFill>
                      <a:srgbClr val="FAEEE7"/>
                    </a:solidFill>
                  </a:tcPr>
                </a:tc>
                <a:tc>
                  <a:txBody>
                    <a:bodyPr/>
                    <a:lstStyle/>
                    <a:p>
                      <a:pPr marL="228600" indent="-228600">
                        <a:buFont typeface="+mj-lt"/>
                        <a:buAutoNum type="arabicPeriod"/>
                      </a:pPr>
                      <a:r>
                        <a:rPr kumimoji="1" lang="en-US" altLang="ja-JP" sz="900" b="0" dirty="0" err="1">
                          <a:solidFill>
                            <a:schemeClr val="tx1"/>
                          </a:solidFill>
                          <a:latin typeface="Meiryo UI" panose="020B0604030504040204" pitchFamily="34" charset="-128"/>
                          <a:ea typeface="Meiryo UI" panose="020B0604030504040204" pitchFamily="34" charset="-128"/>
                        </a:rPr>
                        <a:t>kintone</a:t>
                      </a:r>
                      <a:r>
                        <a:rPr kumimoji="1" lang="ja-JP" altLang="en-US" sz="900" b="0">
                          <a:solidFill>
                            <a:schemeClr val="tx1"/>
                          </a:solidFill>
                          <a:latin typeface="Meiryo UI" panose="020B0604030504040204" pitchFamily="34" charset="-128"/>
                          <a:ea typeface="Meiryo UI" panose="020B0604030504040204" pitchFamily="34" charset="-128"/>
                        </a:rPr>
                        <a:t>にログイン</a:t>
                      </a:r>
                      <a:endParaRPr kumimoji="1" lang="en-US" altLang="ja-JP" sz="900" b="0" dirty="0">
                        <a:solidFill>
                          <a:schemeClr val="tx1"/>
                        </a:solidFill>
                        <a:latin typeface="Meiryo UI" panose="020B0604030504040204" pitchFamily="34" charset="-128"/>
                        <a:ea typeface="Meiryo UI" panose="020B0604030504040204" pitchFamily="34" charset="-128"/>
                      </a:endParaRPr>
                    </a:p>
                    <a:p>
                      <a:pPr marL="228600" indent="-228600">
                        <a:buFont typeface="+mj-lt"/>
                        <a:buAutoNum type="arabicPeriod"/>
                      </a:pPr>
                      <a:r>
                        <a:rPr kumimoji="1" lang="ja-JP" altLang="en-US" sz="900" b="0">
                          <a:solidFill>
                            <a:schemeClr val="tx1"/>
                          </a:solidFill>
                          <a:latin typeface="Meiryo UI" panose="020B0604030504040204" pitchFamily="34" charset="-128"/>
                          <a:ea typeface="Meiryo UI" panose="020B0604030504040204" pitchFamily="34" charset="-128"/>
                        </a:rPr>
                        <a:t>アプリのテンプレートをインストール</a:t>
                      </a:r>
                      <a:endParaRPr kumimoji="1" lang="en-US" altLang="ja-JP" sz="900" b="0" dirty="0">
                        <a:solidFill>
                          <a:schemeClr val="tx1"/>
                        </a:solidFill>
                        <a:latin typeface="Meiryo UI" panose="020B0604030504040204" pitchFamily="34" charset="-128"/>
                        <a:ea typeface="Meiryo UI" panose="020B0604030504040204" pitchFamily="34" charset="-128"/>
                      </a:endParaRPr>
                    </a:p>
                    <a:p>
                      <a:pPr marL="228600" indent="-228600">
                        <a:buFont typeface="+mj-lt"/>
                        <a:buAutoNum type="arabicPeriod"/>
                      </a:pPr>
                      <a:r>
                        <a:rPr kumimoji="1" lang="ja-JP" altLang="en-US" sz="900" b="0">
                          <a:solidFill>
                            <a:schemeClr val="tx1"/>
                          </a:solidFill>
                          <a:latin typeface="Meiryo UI" panose="020B0604030504040204" pitchFamily="34" charset="-128"/>
                          <a:ea typeface="Meiryo UI" panose="020B0604030504040204" pitchFamily="34" charset="-128"/>
                        </a:rPr>
                        <a:t>オプション項目を追加</a:t>
                      </a:r>
                      <a:endParaRPr kumimoji="1" lang="en-US" altLang="ja-JP" sz="900" b="0" dirty="0">
                        <a:solidFill>
                          <a:schemeClr val="tx1"/>
                        </a:solidFill>
                        <a:latin typeface="Meiryo UI" panose="020B0604030504040204" pitchFamily="34" charset="-128"/>
                        <a:ea typeface="Meiryo UI" panose="020B0604030504040204" pitchFamily="34" charset="-128"/>
                      </a:endParaRPr>
                    </a:p>
                    <a:p>
                      <a:pPr marL="228600" indent="-228600">
                        <a:buFont typeface="+mj-lt"/>
                        <a:buAutoNum type="arabicPeriod"/>
                      </a:pPr>
                      <a:r>
                        <a:rPr kumimoji="1" lang="en-US" altLang="ja-JP" sz="900" b="0" dirty="0">
                          <a:solidFill>
                            <a:schemeClr val="tx1"/>
                          </a:solidFill>
                          <a:latin typeface="Meiryo UI" panose="020B0604030504040204" pitchFamily="34" charset="-128"/>
                          <a:ea typeface="Meiryo UI" panose="020B0604030504040204" pitchFamily="34" charset="-128"/>
                        </a:rPr>
                        <a:t>Webhook</a:t>
                      </a:r>
                      <a:r>
                        <a:rPr kumimoji="1" lang="ja-JP" altLang="en-US" sz="900" b="0">
                          <a:solidFill>
                            <a:schemeClr val="tx1"/>
                          </a:solidFill>
                          <a:latin typeface="Meiryo UI" panose="020B0604030504040204" pitchFamily="34" charset="-128"/>
                          <a:ea typeface="Meiryo UI" panose="020B0604030504040204" pitchFamily="34" charset="-128"/>
                        </a:rPr>
                        <a:t>の設置</a:t>
                      </a:r>
                      <a:endParaRPr kumimoji="1" lang="en-US" altLang="ja-JP" sz="900" b="0" dirty="0">
                        <a:solidFill>
                          <a:schemeClr val="tx1"/>
                        </a:solidFill>
                        <a:latin typeface="Meiryo UI" panose="020B0604030504040204" pitchFamily="34" charset="-128"/>
                        <a:ea typeface="Meiryo UI" panose="020B0604030504040204" pitchFamily="34" charset="-128"/>
                      </a:endParaRPr>
                    </a:p>
                    <a:p>
                      <a:pPr marL="228600" indent="-228600">
                        <a:buFont typeface="+mj-lt"/>
                        <a:buAutoNum type="arabicPeriod"/>
                      </a:pPr>
                      <a:r>
                        <a:rPr kumimoji="1" lang="en-US" altLang="ja-JP" sz="900" b="0" dirty="0">
                          <a:solidFill>
                            <a:schemeClr val="tx1"/>
                          </a:solidFill>
                          <a:latin typeface="Meiryo UI" panose="020B0604030504040204" pitchFamily="34" charset="-128"/>
                          <a:ea typeface="Meiryo UI" panose="020B0604030504040204" pitchFamily="34" charset="-128"/>
                        </a:rPr>
                        <a:t>API</a:t>
                      </a:r>
                      <a:r>
                        <a:rPr kumimoji="1" lang="ja-JP" altLang="en-US" sz="900" b="0">
                          <a:solidFill>
                            <a:schemeClr val="tx1"/>
                          </a:solidFill>
                          <a:latin typeface="Meiryo UI" panose="020B0604030504040204" pitchFamily="34" charset="-128"/>
                          <a:ea typeface="Meiryo UI" panose="020B0604030504040204" pitchFamily="34" charset="-128"/>
                        </a:rPr>
                        <a:t>トークン発行</a:t>
                      </a:r>
                      <a:endParaRPr kumimoji="1" lang="en-US" altLang="ja-JP" sz="900" b="0" dirty="0">
                        <a:solidFill>
                          <a:schemeClr val="tx1"/>
                        </a:solidFill>
                        <a:latin typeface="Meiryo UI" panose="020B0604030504040204" pitchFamily="34" charset="-128"/>
                        <a:ea typeface="Meiryo UI" panose="020B0604030504040204" pitchFamily="34" charset="-128"/>
                      </a:endParaRPr>
                    </a:p>
                    <a:p>
                      <a:pPr marL="228600" indent="-228600">
                        <a:buFont typeface="+mj-lt"/>
                        <a:buAutoNum type="arabicPeriod"/>
                      </a:pPr>
                      <a:r>
                        <a:rPr kumimoji="1" lang="ja-JP" altLang="en-US" sz="900" b="0">
                          <a:solidFill>
                            <a:schemeClr val="tx1"/>
                          </a:solidFill>
                          <a:latin typeface="Meiryo UI" panose="020B0604030504040204" pitchFamily="34" charset="-128"/>
                          <a:ea typeface="Meiryo UI" panose="020B0604030504040204" pitchFamily="34" charset="-128"/>
                        </a:rPr>
                        <a:t>アクセス制御</a:t>
                      </a:r>
                      <a:endParaRPr kumimoji="1" lang="en-US" altLang="ja-JP" sz="900" b="0" dirty="0">
                        <a:solidFill>
                          <a:schemeClr val="tx1"/>
                        </a:solidFill>
                        <a:latin typeface="Meiryo UI" panose="020B0604030504040204" pitchFamily="34" charset="-128"/>
                        <a:ea typeface="Meiryo UI" panose="020B0604030504040204" pitchFamily="34" charset="-128"/>
                      </a:endParaRPr>
                    </a:p>
                  </a:txBody>
                  <a:tcPr marL="62201" marR="62201" marT="31101" marB="31101">
                    <a:solidFill>
                      <a:srgbClr val="FAEEE7"/>
                    </a:solidFill>
                  </a:tcPr>
                </a:tc>
                <a:tc>
                  <a:txBody>
                    <a:bodyPr/>
                    <a:lstStyle/>
                    <a:p>
                      <a:pPr marL="228600" indent="-228600">
                        <a:buFont typeface="+mj-lt"/>
                        <a:buAutoNum type="arabicPeriod"/>
                      </a:pPr>
                      <a:r>
                        <a:rPr kumimoji="1" lang="en-US" altLang="ja-JP" sz="900" b="0" dirty="0" err="1">
                          <a:solidFill>
                            <a:schemeClr val="tx1"/>
                          </a:solidFill>
                          <a:latin typeface="Meiryo UI" panose="020B0604030504040204" pitchFamily="34" charset="-128"/>
                          <a:ea typeface="Meiryo UI" panose="020B0604030504040204" pitchFamily="34" charset="-128"/>
                        </a:rPr>
                        <a:t>kintone</a:t>
                      </a:r>
                      <a:r>
                        <a:rPr kumimoji="1" lang="ja-JP" altLang="en-US" sz="900" b="0">
                          <a:solidFill>
                            <a:schemeClr val="tx1"/>
                          </a:solidFill>
                          <a:latin typeface="Meiryo UI" panose="020B0604030504040204" pitchFamily="34" charset="-128"/>
                          <a:ea typeface="Meiryo UI" panose="020B0604030504040204" pitchFamily="34" charset="-128"/>
                        </a:rPr>
                        <a:t>にログイン</a:t>
                      </a:r>
                      <a:endParaRPr kumimoji="1" lang="en-US" altLang="ja-JP" sz="900" b="0" dirty="0">
                        <a:solidFill>
                          <a:schemeClr val="tx1"/>
                        </a:solidFill>
                        <a:latin typeface="Meiryo UI" panose="020B0604030504040204" pitchFamily="34" charset="-128"/>
                        <a:ea typeface="Meiryo UI" panose="020B0604030504040204" pitchFamily="34" charset="-128"/>
                      </a:endParaRPr>
                    </a:p>
                    <a:p>
                      <a:pPr marL="228600" indent="-228600">
                        <a:buFont typeface="+mj-lt"/>
                        <a:buAutoNum type="arabicPeriod"/>
                      </a:pPr>
                      <a:r>
                        <a:rPr kumimoji="1" lang="ja-JP" altLang="en-US" sz="900" b="0">
                          <a:solidFill>
                            <a:schemeClr val="tx1"/>
                          </a:solidFill>
                          <a:latin typeface="Meiryo UI" panose="020B0604030504040204" pitchFamily="34" charset="-128"/>
                          <a:ea typeface="Meiryo UI" panose="020B0604030504040204" pitchFamily="34" charset="-128"/>
                        </a:rPr>
                        <a:t>学会アプリマスタにレコードを追加</a:t>
                      </a:r>
                      <a:endParaRPr kumimoji="1" lang="en-US" altLang="ja-JP" sz="900" b="0" dirty="0">
                        <a:solidFill>
                          <a:schemeClr val="tx1"/>
                        </a:solidFill>
                        <a:latin typeface="Meiryo UI" panose="020B0604030504040204" pitchFamily="34" charset="-128"/>
                        <a:ea typeface="Meiryo UI" panose="020B0604030504040204" pitchFamily="34" charset="-128"/>
                      </a:endParaRPr>
                    </a:p>
                    <a:p>
                      <a:pPr marL="228600" indent="-228600">
                        <a:buFont typeface="+mj-lt"/>
                        <a:buAutoNum type="arabicPeriod"/>
                      </a:pPr>
                      <a:r>
                        <a:rPr kumimoji="1" lang="ja-JP" altLang="en-US" sz="900" b="0">
                          <a:solidFill>
                            <a:schemeClr val="tx1"/>
                          </a:solidFill>
                          <a:latin typeface="Meiryo UI" panose="020B0604030504040204" pitchFamily="34" charset="-128"/>
                          <a:ea typeface="Meiryo UI" panose="020B0604030504040204" pitchFamily="34" charset="-128"/>
                        </a:rPr>
                        <a:t>カテゴリマスタにレコードを追加</a:t>
                      </a:r>
                      <a:endParaRPr kumimoji="1" lang="en-US" altLang="ja-JP" sz="900" b="0" dirty="0">
                        <a:solidFill>
                          <a:schemeClr val="tx1"/>
                        </a:solidFill>
                        <a:latin typeface="Meiryo UI" panose="020B0604030504040204" pitchFamily="34" charset="-128"/>
                        <a:ea typeface="Meiryo UI" panose="020B0604030504040204" pitchFamily="34" charset="-128"/>
                      </a:endParaRPr>
                    </a:p>
                    <a:p>
                      <a:pPr marL="228600" indent="-228600">
                        <a:buFont typeface="+mj-lt"/>
                        <a:buAutoNum type="arabicPeriod"/>
                      </a:pPr>
                      <a:r>
                        <a:rPr kumimoji="1" lang="ja-JP" altLang="en-US" sz="900" b="0">
                          <a:solidFill>
                            <a:schemeClr val="tx1"/>
                          </a:solidFill>
                          <a:latin typeface="Meiryo UI" panose="020B0604030504040204" pitchFamily="34" charset="-128"/>
                          <a:ea typeface="Meiryo UI" panose="020B0604030504040204" pitchFamily="34" charset="-128"/>
                        </a:rPr>
                        <a:t>発表形式マスタにレコードを追加</a:t>
                      </a:r>
                      <a:endParaRPr kumimoji="1" lang="en-US" altLang="ja-JP" sz="900" b="0" dirty="0">
                        <a:solidFill>
                          <a:schemeClr val="tx1"/>
                        </a:solidFill>
                        <a:latin typeface="Meiryo UI" panose="020B0604030504040204" pitchFamily="34" charset="-128"/>
                        <a:ea typeface="Meiryo UI" panose="020B0604030504040204" pitchFamily="34" charset="-128"/>
                      </a:endParaRPr>
                    </a:p>
                  </a:txBody>
                  <a:tcPr marL="62201" marR="62201" marT="31101" marB="31101">
                    <a:solidFill>
                      <a:srgbClr val="FAEEE7"/>
                    </a:solidFill>
                  </a:tcPr>
                </a:tc>
                <a:tc>
                  <a:txBody>
                    <a:bodyPr/>
                    <a:lstStyle/>
                    <a:p>
                      <a:pPr marL="228600" indent="-228600">
                        <a:buFont typeface="+mj-lt"/>
                        <a:buAutoNum type="arabicPeriod"/>
                      </a:pPr>
                      <a:r>
                        <a:rPr kumimoji="1" lang="en-US" altLang="ja-JP" sz="900" b="0" dirty="0" err="1">
                          <a:solidFill>
                            <a:schemeClr val="tx1"/>
                          </a:solidFill>
                          <a:latin typeface="Meiryo UI" panose="020B0604030504040204" pitchFamily="34" charset="-128"/>
                          <a:ea typeface="Meiryo UI" panose="020B0604030504040204" pitchFamily="34" charset="-128"/>
                        </a:rPr>
                        <a:t>kViewer</a:t>
                      </a:r>
                      <a:r>
                        <a:rPr kumimoji="1" lang="ja-JP" altLang="en-US" sz="900" b="0">
                          <a:solidFill>
                            <a:schemeClr val="tx1"/>
                          </a:solidFill>
                          <a:latin typeface="Meiryo UI" panose="020B0604030504040204" pitchFamily="34" charset="-128"/>
                          <a:ea typeface="Meiryo UI" panose="020B0604030504040204" pitchFamily="34" charset="-128"/>
                        </a:rPr>
                        <a:t>にログイン</a:t>
                      </a:r>
                      <a:endParaRPr kumimoji="1" lang="en-US" altLang="ja-JP" sz="900" b="0" dirty="0">
                        <a:solidFill>
                          <a:schemeClr val="tx1"/>
                        </a:solidFill>
                        <a:latin typeface="Meiryo UI" panose="020B0604030504040204" pitchFamily="34" charset="-128"/>
                        <a:ea typeface="Meiryo UI" panose="020B0604030504040204" pitchFamily="34" charset="-128"/>
                      </a:endParaRPr>
                    </a:p>
                    <a:p>
                      <a:pPr marL="228600" indent="-228600">
                        <a:buFont typeface="+mj-lt"/>
                        <a:buAutoNum type="arabicPeriod"/>
                      </a:pPr>
                      <a:r>
                        <a:rPr kumimoji="1" lang="ja-JP" altLang="en-US" sz="900" b="0">
                          <a:solidFill>
                            <a:schemeClr val="tx1"/>
                          </a:solidFill>
                          <a:latin typeface="Meiryo UI" panose="020B0604030504040204" pitchFamily="34" charset="-128"/>
                          <a:ea typeface="Meiryo UI" panose="020B0604030504040204" pitchFamily="34" charset="-128"/>
                        </a:rPr>
                        <a:t>マイページの作成</a:t>
                      </a:r>
                      <a:endParaRPr kumimoji="1" lang="en-US" altLang="ja-JP" sz="900" b="0" dirty="0">
                        <a:solidFill>
                          <a:schemeClr val="tx1"/>
                        </a:solidFill>
                        <a:latin typeface="Meiryo UI" panose="020B0604030504040204" pitchFamily="34" charset="-128"/>
                        <a:ea typeface="Meiryo UI" panose="020B0604030504040204" pitchFamily="34" charset="-128"/>
                      </a:endParaRPr>
                    </a:p>
                    <a:p>
                      <a:pPr marL="228600" indent="-228600">
                        <a:buFont typeface="+mj-lt"/>
                        <a:buAutoNum type="arabicPeriod"/>
                      </a:pPr>
                      <a:r>
                        <a:rPr kumimoji="1" lang="ja-JP" altLang="en-US" sz="900" b="0">
                          <a:solidFill>
                            <a:schemeClr val="tx1"/>
                          </a:solidFill>
                          <a:latin typeface="Meiryo UI" panose="020B0604030504040204" pitchFamily="34" charset="-128"/>
                          <a:ea typeface="Meiryo UI" panose="020B0604030504040204" pitchFamily="34" charset="-128"/>
                        </a:rPr>
                        <a:t>フォームとの連携設定</a:t>
                      </a:r>
                      <a:br>
                        <a:rPr kumimoji="1" lang="en-US" altLang="ja-JP" sz="900" b="0" dirty="0">
                          <a:solidFill>
                            <a:schemeClr val="tx1"/>
                          </a:solidFill>
                          <a:latin typeface="Meiryo UI" panose="020B0604030504040204" pitchFamily="34" charset="-128"/>
                          <a:ea typeface="Meiryo UI" panose="020B0604030504040204" pitchFamily="34" charset="-128"/>
                        </a:rPr>
                      </a:br>
                      <a:r>
                        <a:rPr kumimoji="1" lang="ja-JP" altLang="en-US" sz="900" b="0">
                          <a:solidFill>
                            <a:schemeClr val="tx1"/>
                          </a:solidFill>
                          <a:latin typeface="Meiryo UI" panose="020B0604030504040204" pitchFamily="34" charset="-128"/>
                          <a:ea typeface="Meiryo UI" panose="020B0604030504040204" pitchFamily="34" charset="-128"/>
                        </a:rPr>
                        <a:t>（フォーム作成後）</a:t>
                      </a:r>
                      <a:endParaRPr kumimoji="1" lang="en-US" altLang="ja-JP" sz="900" b="0" dirty="0">
                        <a:solidFill>
                          <a:schemeClr val="tx1"/>
                        </a:solidFill>
                        <a:latin typeface="Meiryo UI" panose="020B0604030504040204" pitchFamily="34" charset="-128"/>
                        <a:ea typeface="Meiryo UI" panose="020B0604030504040204" pitchFamily="34" charset="-128"/>
                      </a:endParaRPr>
                    </a:p>
                  </a:txBody>
                  <a:tcPr marL="62201" marR="62201" marT="31101" marB="31101">
                    <a:solidFill>
                      <a:srgbClr val="FAEEE7"/>
                    </a:solidFill>
                  </a:tcPr>
                </a:tc>
                <a:tc>
                  <a:txBody>
                    <a:bodyPr/>
                    <a:lstStyle/>
                    <a:p>
                      <a:pPr marL="228600" indent="-228600">
                        <a:buFont typeface="+mj-lt"/>
                        <a:buAutoNum type="arabicPeriod"/>
                      </a:pPr>
                      <a:r>
                        <a:rPr kumimoji="1" lang="en-US" altLang="ja-JP" sz="900" b="0" dirty="0" err="1">
                          <a:solidFill>
                            <a:schemeClr val="tx1"/>
                          </a:solidFill>
                          <a:latin typeface="Meiryo UI" panose="020B0604030504040204" pitchFamily="34" charset="-128"/>
                          <a:ea typeface="Meiryo UI" panose="020B0604030504040204" pitchFamily="34" charset="-128"/>
                        </a:rPr>
                        <a:t>FormBridge</a:t>
                      </a:r>
                      <a:r>
                        <a:rPr kumimoji="1" lang="ja-JP" altLang="en-US" sz="900" b="0">
                          <a:solidFill>
                            <a:schemeClr val="tx1"/>
                          </a:solidFill>
                          <a:latin typeface="Meiryo UI" panose="020B0604030504040204" pitchFamily="34" charset="-128"/>
                          <a:ea typeface="Meiryo UI" panose="020B0604030504040204" pitchFamily="34" charset="-128"/>
                        </a:rPr>
                        <a:t>にログイン</a:t>
                      </a:r>
                      <a:endParaRPr kumimoji="1" lang="en-US" altLang="ja-JP" sz="900" b="0" dirty="0">
                        <a:solidFill>
                          <a:schemeClr val="tx1"/>
                        </a:solidFill>
                        <a:latin typeface="Meiryo UI" panose="020B0604030504040204" pitchFamily="34" charset="-128"/>
                        <a:ea typeface="Meiryo UI" panose="020B0604030504040204" pitchFamily="34" charset="-128"/>
                      </a:endParaRPr>
                    </a:p>
                    <a:p>
                      <a:pPr marL="228600" indent="-228600">
                        <a:buFont typeface="+mj-lt"/>
                        <a:buAutoNum type="arabicPeriod"/>
                      </a:pPr>
                      <a:r>
                        <a:rPr kumimoji="1" lang="ja-JP" altLang="en-US" sz="900" b="0">
                          <a:solidFill>
                            <a:schemeClr val="tx1"/>
                          </a:solidFill>
                          <a:latin typeface="Meiryo UI" panose="020B0604030504040204" pitchFamily="34" charset="-128"/>
                          <a:ea typeface="Meiryo UI" panose="020B0604030504040204" pitchFamily="34" charset="-128"/>
                        </a:rPr>
                        <a:t>参加申込みフォームの作成</a:t>
                      </a:r>
                      <a:endParaRPr kumimoji="1" lang="en-US" altLang="ja-JP" sz="900" b="0" dirty="0">
                        <a:solidFill>
                          <a:schemeClr val="tx1"/>
                        </a:solidFill>
                        <a:latin typeface="Meiryo UI" panose="020B0604030504040204" pitchFamily="34" charset="-128"/>
                        <a:ea typeface="Meiryo UI" panose="020B0604030504040204" pitchFamily="34" charset="-128"/>
                      </a:endParaRPr>
                    </a:p>
                    <a:p>
                      <a:pPr marL="228600" indent="-228600">
                        <a:buFont typeface="+mj-lt"/>
                        <a:buAutoNum type="arabicPeriod"/>
                      </a:pPr>
                      <a:r>
                        <a:rPr kumimoji="1" lang="ja-JP" altLang="en-US" sz="900" b="0">
                          <a:solidFill>
                            <a:schemeClr val="tx1"/>
                          </a:solidFill>
                          <a:latin typeface="Meiryo UI" panose="020B0604030504040204" pitchFamily="34" charset="-128"/>
                          <a:ea typeface="Meiryo UI" panose="020B0604030504040204" pitchFamily="34" charset="-128"/>
                        </a:rPr>
                        <a:t>要旨提出・編集フォームの作成</a:t>
                      </a:r>
                      <a:endParaRPr kumimoji="1" lang="en-US" altLang="ja-JP" sz="900" b="0" dirty="0">
                        <a:solidFill>
                          <a:schemeClr val="tx1"/>
                        </a:solidFill>
                        <a:latin typeface="Meiryo UI" panose="020B0604030504040204" pitchFamily="34" charset="-128"/>
                        <a:ea typeface="Meiryo UI" panose="020B0604030504040204" pitchFamily="34" charset="-128"/>
                      </a:endParaRPr>
                    </a:p>
                    <a:p>
                      <a:pPr marL="228600" indent="-228600">
                        <a:buFont typeface="+mj-lt"/>
                        <a:buAutoNum type="arabicPeriod"/>
                      </a:pPr>
                      <a:r>
                        <a:rPr kumimoji="1" lang="ja-JP" altLang="en-US" sz="900" b="0">
                          <a:solidFill>
                            <a:schemeClr val="tx1"/>
                          </a:solidFill>
                          <a:latin typeface="Meiryo UI" panose="020B0604030504040204" pitchFamily="34" charset="-128"/>
                          <a:ea typeface="Meiryo UI" panose="020B0604030504040204" pitchFamily="34" charset="-128"/>
                        </a:rPr>
                        <a:t>キャンセル申込みフォームの作成</a:t>
                      </a:r>
                      <a:endParaRPr kumimoji="1" lang="en-US" altLang="ja-JP" sz="900" b="0" dirty="0">
                        <a:solidFill>
                          <a:schemeClr val="tx1"/>
                        </a:solidFill>
                        <a:latin typeface="Meiryo UI" panose="020B0604030504040204" pitchFamily="34" charset="-128"/>
                        <a:ea typeface="Meiryo UI" panose="020B0604030504040204" pitchFamily="34" charset="-128"/>
                      </a:endParaRPr>
                    </a:p>
                  </a:txBody>
                  <a:tcPr marL="62201" marR="62201" marT="31101" marB="31101">
                    <a:solidFill>
                      <a:srgbClr val="FAEEE7"/>
                    </a:solidFill>
                  </a:tcPr>
                </a:tc>
                <a:extLst>
                  <a:ext uri="{0D108BD9-81ED-4DB2-BD59-A6C34878D82A}">
                    <a16:rowId xmlns:a16="http://schemas.microsoft.com/office/drawing/2014/main" val="1768764309"/>
                  </a:ext>
                </a:extLst>
              </a:tr>
              <a:tr h="449195">
                <a:tc gridSpan="2">
                  <a:txBody>
                    <a:bodyPr/>
                    <a:lstStyle/>
                    <a:p>
                      <a:pPr algn="ctr"/>
                      <a:r>
                        <a:rPr kumimoji="1" lang="ja-JP" altLang="en-US" sz="1000" b="1">
                          <a:solidFill>
                            <a:schemeClr val="bg1"/>
                          </a:solidFill>
                          <a:latin typeface="Meiryo UI" panose="020B0604030504040204" pitchFamily="34" charset="-128"/>
                          <a:ea typeface="Meiryo UI" panose="020B0604030504040204" pitchFamily="34" charset="-128"/>
                        </a:rPr>
                        <a:t>備考</a:t>
                      </a:r>
                    </a:p>
                  </a:txBody>
                  <a:tcPr marL="24489" marR="24489" marT="31101" marB="31101" anchor="ctr">
                    <a:solidFill>
                      <a:schemeClr val="tx1">
                        <a:lumMod val="50000"/>
                        <a:lumOff val="50000"/>
                      </a:schemeClr>
                    </a:solidFill>
                  </a:tcPr>
                </a:tc>
                <a:tc hMerge="1">
                  <a:txBody>
                    <a:bodyPr/>
                    <a:lstStyle/>
                    <a:p>
                      <a:pPr marL="0" marR="0" lvl="0" indent="0" algn="ctr" defTabSz="1043056" rtl="0" eaLnBrk="1" fontAlgn="auto" latinLnBrk="0" hangingPunct="1">
                        <a:lnSpc>
                          <a:spcPct val="100000"/>
                        </a:lnSpc>
                        <a:spcBef>
                          <a:spcPts val="0"/>
                        </a:spcBef>
                        <a:spcAft>
                          <a:spcPts val="0"/>
                        </a:spcAft>
                        <a:buClrTx/>
                        <a:buSzTx/>
                        <a:buFontTx/>
                        <a:buNone/>
                        <a:tabLst/>
                        <a:defRPr/>
                      </a:pPr>
                      <a:r>
                        <a:rPr kumimoji="1" lang="ja-JP" altLang="en-US" sz="1400" b="1">
                          <a:solidFill>
                            <a:schemeClr val="bg1"/>
                          </a:solidFill>
                          <a:latin typeface="Meiryo UI" panose="020B0604030504040204" pitchFamily="34" charset="-128"/>
                          <a:ea typeface="Meiryo UI" panose="020B0604030504040204" pitchFamily="34" charset="-128"/>
                        </a:rPr>
                        <a:t>参加申込</a:t>
                      </a:r>
                      <a:r>
                        <a:rPr kumimoji="1" lang="en-US" altLang="ja-JP" sz="1400" b="1" dirty="0">
                          <a:solidFill>
                            <a:schemeClr val="bg1"/>
                          </a:solidFill>
                          <a:latin typeface="Meiryo UI" panose="020B0604030504040204" pitchFamily="34" charset="-128"/>
                          <a:ea typeface="Meiryo UI" panose="020B0604030504040204" pitchFamily="34" charset="-128"/>
                        </a:rPr>
                        <a:t>〜</a:t>
                      </a:r>
                      <a:r>
                        <a:rPr kumimoji="1" lang="ja-JP" altLang="en-US" sz="1400" b="1">
                          <a:solidFill>
                            <a:schemeClr val="bg1"/>
                          </a:solidFill>
                          <a:latin typeface="Meiryo UI" panose="020B0604030504040204" pitchFamily="34" charset="-128"/>
                          <a:ea typeface="Meiryo UI" panose="020B0604030504040204" pitchFamily="34" charset="-128"/>
                        </a:rPr>
                        <a:t>要旨提出</a:t>
                      </a:r>
                    </a:p>
                  </a:txBody>
                  <a:tcPr marL="36000" marR="36000" anchor="ctr">
                    <a:solidFill>
                      <a:schemeClr val="tx1">
                        <a:lumMod val="50000"/>
                        <a:lumOff val="50000"/>
                      </a:schemeClr>
                    </a:solidFill>
                  </a:tcPr>
                </a:tc>
                <a:tc>
                  <a:txBody>
                    <a:bodyPr/>
                    <a:lstStyle/>
                    <a:p>
                      <a:pPr marL="171450" indent="-171450">
                        <a:buFont typeface="Wingdings" pitchFamily="2" charset="2"/>
                        <a:buChar char="ü"/>
                      </a:pPr>
                      <a:r>
                        <a:rPr kumimoji="1" lang="ja-JP" altLang="en-US" sz="900" b="0">
                          <a:solidFill>
                            <a:schemeClr val="tx1"/>
                          </a:solidFill>
                          <a:latin typeface="Meiryo UI" panose="020B0604030504040204" pitchFamily="34" charset="-128"/>
                          <a:ea typeface="Meiryo UI" panose="020B0604030504040204" pitchFamily="34" charset="-128"/>
                        </a:rPr>
                        <a:t>コストの観点から査読担当者には</a:t>
                      </a:r>
                      <a:r>
                        <a:rPr kumimoji="1" lang="ja-JP" altLang="en-US" sz="900" b="1">
                          <a:solidFill>
                            <a:schemeClr val="accent6"/>
                          </a:solidFill>
                          <a:latin typeface="Meiryo UI" panose="020B0604030504040204" pitchFamily="34" charset="-128"/>
                          <a:ea typeface="Meiryo UI" panose="020B0604030504040204" pitchFamily="34" charset="-128"/>
                        </a:rPr>
                        <a:t>ゲストアカウント</a:t>
                      </a:r>
                      <a:r>
                        <a:rPr kumimoji="1" lang="ja-JP" altLang="en-US" sz="900" b="0">
                          <a:solidFill>
                            <a:schemeClr val="tx1"/>
                          </a:solidFill>
                          <a:latin typeface="Meiryo UI" panose="020B0604030504040204" pitchFamily="34" charset="-128"/>
                          <a:ea typeface="Meiryo UI" panose="020B0604030504040204" pitchFamily="34" charset="-128"/>
                        </a:rPr>
                        <a:t>を発行する</a:t>
                      </a:r>
                      <a:endParaRPr kumimoji="1" lang="en-US" altLang="ja-JP" sz="900" b="0" dirty="0">
                        <a:solidFill>
                          <a:schemeClr val="tx1"/>
                        </a:solidFill>
                        <a:latin typeface="Meiryo UI" panose="020B0604030504040204" pitchFamily="34" charset="-128"/>
                        <a:ea typeface="Meiryo UI" panose="020B0604030504040204" pitchFamily="34" charset="-128"/>
                      </a:endParaRPr>
                    </a:p>
                  </a:txBody>
                  <a:tcPr marL="62201" marR="62201" marT="31101" marB="31101">
                    <a:solidFill>
                      <a:srgbClr val="FAEEE7"/>
                    </a:solidFill>
                  </a:tcPr>
                </a:tc>
                <a:tc>
                  <a:txBody>
                    <a:bodyPr/>
                    <a:lstStyle/>
                    <a:p>
                      <a:pPr marL="171450" indent="-171450">
                        <a:buFont typeface="Wingdings" pitchFamily="2" charset="2"/>
                        <a:buChar char="ü"/>
                      </a:pPr>
                      <a:r>
                        <a:rPr kumimoji="1" lang="ja-JP" altLang="en-US" sz="900" b="0">
                          <a:solidFill>
                            <a:schemeClr val="tx1"/>
                          </a:solidFill>
                          <a:latin typeface="Meiryo UI" panose="020B0604030504040204" pitchFamily="34" charset="-128"/>
                          <a:ea typeface="Meiryo UI" panose="020B0604030504040204" pitchFamily="34" charset="-128"/>
                        </a:rPr>
                        <a:t>アプリはテンプレートを用意するが、</a:t>
                      </a:r>
                      <a:r>
                        <a:rPr kumimoji="1" lang="ja-JP" altLang="en-US" sz="900" b="1">
                          <a:solidFill>
                            <a:schemeClr val="accent6"/>
                          </a:solidFill>
                          <a:latin typeface="Meiryo UI" panose="020B0604030504040204" pitchFamily="34" charset="-128"/>
                          <a:ea typeface="Meiryo UI" panose="020B0604030504040204" pitchFamily="34" charset="-128"/>
                        </a:rPr>
                        <a:t>オプションの設定は個別に行う</a:t>
                      </a:r>
                      <a:endParaRPr kumimoji="1" lang="en-US" altLang="ja-JP" sz="900" b="1" dirty="0">
                        <a:solidFill>
                          <a:schemeClr val="accent6"/>
                        </a:solidFill>
                        <a:latin typeface="Meiryo UI" panose="020B0604030504040204" pitchFamily="34" charset="-128"/>
                        <a:ea typeface="Meiryo UI" panose="020B0604030504040204" pitchFamily="34" charset="-128"/>
                      </a:endParaRPr>
                    </a:p>
                  </a:txBody>
                  <a:tcPr marL="62201" marR="62201" marT="31101" marB="31101">
                    <a:solidFill>
                      <a:srgbClr val="FAEEE7"/>
                    </a:solidFill>
                  </a:tcPr>
                </a:tc>
                <a:tc>
                  <a:txBody>
                    <a:bodyPr/>
                    <a:lstStyle/>
                    <a:p>
                      <a:pPr marL="171450" indent="-171450">
                        <a:buFont typeface="Wingdings" pitchFamily="2" charset="2"/>
                        <a:buChar char="ü"/>
                      </a:pPr>
                      <a:endParaRPr kumimoji="1" lang="en-US" altLang="ja-JP" sz="900" b="0" dirty="0">
                        <a:solidFill>
                          <a:schemeClr val="tx1"/>
                        </a:solidFill>
                        <a:latin typeface="Meiryo UI" panose="020B0604030504040204" pitchFamily="34" charset="-128"/>
                        <a:ea typeface="Meiryo UI" panose="020B0604030504040204" pitchFamily="34" charset="-128"/>
                      </a:endParaRPr>
                    </a:p>
                  </a:txBody>
                  <a:tcPr marL="62201" marR="62201" marT="31101" marB="31101">
                    <a:solidFill>
                      <a:srgbClr val="FAEEE7"/>
                    </a:solidFill>
                  </a:tcPr>
                </a:tc>
                <a:tc>
                  <a:txBody>
                    <a:bodyPr/>
                    <a:lstStyle/>
                    <a:p>
                      <a:pPr marL="171450" indent="-171450">
                        <a:buFont typeface="Wingdings" pitchFamily="2" charset="2"/>
                        <a:buChar char="ü"/>
                      </a:pPr>
                      <a:endParaRPr kumimoji="1" lang="en-US" altLang="ja-JP" sz="900" b="0" dirty="0">
                        <a:solidFill>
                          <a:schemeClr val="tx1"/>
                        </a:solidFill>
                        <a:latin typeface="Meiryo UI" panose="020B0604030504040204" pitchFamily="34" charset="-128"/>
                        <a:ea typeface="Meiryo UI" panose="020B0604030504040204" pitchFamily="34" charset="-128"/>
                      </a:endParaRPr>
                    </a:p>
                  </a:txBody>
                  <a:tcPr marL="62201" marR="62201" marT="31101" marB="31101">
                    <a:solidFill>
                      <a:srgbClr val="FAEEE7"/>
                    </a:solidFill>
                  </a:tcPr>
                </a:tc>
                <a:tc>
                  <a:txBody>
                    <a:bodyPr/>
                    <a:lstStyle/>
                    <a:p>
                      <a:pPr marL="171450" indent="-171450">
                        <a:buFont typeface="Wingdings" pitchFamily="2" charset="2"/>
                        <a:buChar char="ü"/>
                      </a:pPr>
                      <a:r>
                        <a:rPr kumimoji="1" lang="ja-JP" altLang="en-US" sz="900" b="0">
                          <a:solidFill>
                            <a:schemeClr val="tx1"/>
                          </a:solidFill>
                          <a:latin typeface="Meiryo UI" panose="020B0604030504040204" pitchFamily="34" charset="-128"/>
                          <a:ea typeface="Meiryo UI" panose="020B0604030504040204" pitchFamily="34" charset="-128"/>
                        </a:rPr>
                        <a:t>オプションの設定に伴い、</a:t>
                      </a:r>
                      <a:r>
                        <a:rPr kumimoji="1" lang="ja-JP" altLang="en-US" sz="900" b="1">
                          <a:solidFill>
                            <a:schemeClr val="accent6"/>
                          </a:solidFill>
                          <a:latin typeface="Meiryo UI" panose="020B0604030504040204" pitchFamily="34" charset="-128"/>
                          <a:ea typeface="Meiryo UI" panose="020B0604030504040204" pitchFamily="34" charset="-128"/>
                        </a:rPr>
                        <a:t>フォームも修正が必要</a:t>
                      </a:r>
                      <a:endParaRPr kumimoji="1" lang="en-US" altLang="ja-JP" sz="900" b="1" dirty="0">
                        <a:solidFill>
                          <a:schemeClr val="accent6"/>
                        </a:solidFill>
                        <a:latin typeface="Meiryo UI" panose="020B0604030504040204" pitchFamily="34" charset="-128"/>
                        <a:ea typeface="Meiryo UI" panose="020B0604030504040204" pitchFamily="34" charset="-128"/>
                      </a:endParaRPr>
                    </a:p>
                  </a:txBody>
                  <a:tcPr marL="62201" marR="62201" marT="31101" marB="31101">
                    <a:solidFill>
                      <a:srgbClr val="FAEEE7"/>
                    </a:solidFill>
                  </a:tcPr>
                </a:tc>
                <a:extLst>
                  <a:ext uri="{0D108BD9-81ED-4DB2-BD59-A6C34878D82A}">
                    <a16:rowId xmlns:a16="http://schemas.microsoft.com/office/drawing/2014/main" val="3636341966"/>
                  </a:ext>
                </a:extLst>
              </a:tr>
            </a:tbl>
          </a:graphicData>
        </a:graphic>
      </p:graphicFrame>
      <p:grpSp>
        <p:nvGrpSpPr>
          <p:cNvPr id="15" name="グループ化 14">
            <a:extLst>
              <a:ext uri="{FF2B5EF4-FFF2-40B4-BE49-F238E27FC236}">
                <a16:creationId xmlns:a16="http://schemas.microsoft.com/office/drawing/2014/main" id="{B97EE140-2B15-6F48-AD24-8CF678630901}"/>
              </a:ext>
            </a:extLst>
          </p:cNvPr>
          <p:cNvGrpSpPr/>
          <p:nvPr/>
        </p:nvGrpSpPr>
        <p:grpSpPr>
          <a:xfrm>
            <a:off x="1403649" y="1102565"/>
            <a:ext cx="7354588" cy="244611"/>
            <a:chOff x="1818308" y="1620838"/>
            <a:chExt cx="8409630" cy="359593"/>
          </a:xfrm>
        </p:grpSpPr>
        <p:sp>
          <p:nvSpPr>
            <p:cNvPr id="8" name="ホームベース 7">
              <a:extLst>
                <a:ext uri="{FF2B5EF4-FFF2-40B4-BE49-F238E27FC236}">
                  <a16:creationId xmlns:a16="http://schemas.microsoft.com/office/drawing/2014/main" id="{FCA22D1A-2ECA-5444-9540-D5C99B7C50CF}"/>
                </a:ext>
              </a:extLst>
            </p:cNvPr>
            <p:cNvSpPr/>
            <p:nvPr/>
          </p:nvSpPr>
          <p:spPr>
            <a:xfrm>
              <a:off x="1818308" y="1620838"/>
              <a:ext cx="1656184" cy="359593"/>
            </a:xfrm>
            <a:prstGeom prst="homePlate">
              <a:avLst/>
            </a:prstGeom>
            <a:solidFill>
              <a:schemeClr val="accent6"/>
            </a:solidFill>
            <a:ln w="127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1088" b="1" dirty="0">
                  <a:latin typeface="Meiryo UI" panose="020B0604030504040204" pitchFamily="34" charset="-128"/>
                  <a:ea typeface="Meiryo UI" panose="020B0604030504040204" pitchFamily="34" charset="-128"/>
                </a:rPr>
                <a:t>①</a:t>
              </a:r>
              <a:r>
                <a:rPr kumimoji="1" lang="ja-JP" altLang="en-US" sz="1088" b="1">
                  <a:latin typeface="Meiryo UI" panose="020B0604030504040204" pitchFamily="34" charset="-128"/>
                  <a:ea typeface="Meiryo UI" panose="020B0604030504040204" pitchFamily="34" charset="-128"/>
                </a:rPr>
                <a:t>スペース作成</a:t>
              </a:r>
            </a:p>
          </p:txBody>
        </p:sp>
        <p:sp>
          <p:nvSpPr>
            <p:cNvPr id="9" name="ホームベース 8">
              <a:extLst>
                <a:ext uri="{FF2B5EF4-FFF2-40B4-BE49-F238E27FC236}">
                  <a16:creationId xmlns:a16="http://schemas.microsoft.com/office/drawing/2014/main" id="{9211E2F7-7CEE-3C4E-AB92-5BE5870FCE0C}"/>
                </a:ext>
              </a:extLst>
            </p:cNvPr>
            <p:cNvSpPr/>
            <p:nvPr/>
          </p:nvSpPr>
          <p:spPr>
            <a:xfrm>
              <a:off x="3496952" y="1620838"/>
              <a:ext cx="1656184" cy="359593"/>
            </a:xfrm>
            <a:prstGeom prst="homePlate">
              <a:avLst/>
            </a:prstGeom>
            <a:solidFill>
              <a:schemeClr val="accent6"/>
            </a:solidFill>
            <a:ln w="127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088" b="1">
                  <a:latin typeface="Meiryo UI" panose="020B0604030504040204" pitchFamily="34" charset="-128"/>
                  <a:ea typeface="Meiryo UI" panose="020B0604030504040204" pitchFamily="34" charset="-128"/>
                </a:rPr>
                <a:t>②アプリ作成</a:t>
              </a:r>
            </a:p>
          </p:txBody>
        </p:sp>
        <p:sp>
          <p:nvSpPr>
            <p:cNvPr id="10" name="ホームベース 9">
              <a:extLst>
                <a:ext uri="{FF2B5EF4-FFF2-40B4-BE49-F238E27FC236}">
                  <a16:creationId xmlns:a16="http://schemas.microsoft.com/office/drawing/2014/main" id="{D82F485A-E9D9-3743-A33B-BBA509A491AD}"/>
                </a:ext>
              </a:extLst>
            </p:cNvPr>
            <p:cNvSpPr/>
            <p:nvPr/>
          </p:nvSpPr>
          <p:spPr>
            <a:xfrm>
              <a:off x="5213816" y="1620838"/>
              <a:ext cx="1656184" cy="359593"/>
            </a:xfrm>
            <a:prstGeom prst="homePlate">
              <a:avLst/>
            </a:prstGeom>
            <a:solidFill>
              <a:schemeClr val="accent6"/>
            </a:solidFill>
            <a:ln w="127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kumimoji="1" lang="ja-JP" altLang="en-US" sz="1088" b="1">
                  <a:latin typeface="Meiryo UI" panose="020B0604030504040204" pitchFamily="34" charset="-128"/>
                  <a:ea typeface="Meiryo UI" panose="020B0604030504040204" pitchFamily="34" charset="-128"/>
                </a:rPr>
                <a:t>③基本情報入力</a:t>
              </a:r>
            </a:p>
          </p:txBody>
        </p:sp>
        <p:sp>
          <p:nvSpPr>
            <p:cNvPr id="11" name="ホームベース 10">
              <a:extLst>
                <a:ext uri="{FF2B5EF4-FFF2-40B4-BE49-F238E27FC236}">
                  <a16:creationId xmlns:a16="http://schemas.microsoft.com/office/drawing/2014/main" id="{5C11EB50-33A2-424D-BA05-DF026021C304}"/>
                </a:ext>
              </a:extLst>
            </p:cNvPr>
            <p:cNvSpPr/>
            <p:nvPr/>
          </p:nvSpPr>
          <p:spPr>
            <a:xfrm>
              <a:off x="6886655" y="1620838"/>
              <a:ext cx="1656184" cy="359593"/>
            </a:xfrm>
            <a:prstGeom prst="homePlate">
              <a:avLst/>
            </a:prstGeom>
            <a:solidFill>
              <a:schemeClr val="accent6"/>
            </a:solidFill>
            <a:ln w="127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kumimoji="1" lang="ja-JP" altLang="en-US" sz="1088" b="1">
                  <a:latin typeface="Meiryo UI" panose="020B0604030504040204" pitchFamily="34" charset="-128"/>
                  <a:ea typeface="Meiryo UI" panose="020B0604030504040204" pitchFamily="34" charset="-128"/>
                </a:rPr>
                <a:t>④マイページ作成</a:t>
              </a:r>
            </a:p>
          </p:txBody>
        </p:sp>
        <p:sp>
          <p:nvSpPr>
            <p:cNvPr id="12" name="ホームベース 11">
              <a:extLst>
                <a:ext uri="{FF2B5EF4-FFF2-40B4-BE49-F238E27FC236}">
                  <a16:creationId xmlns:a16="http://schemas.microsoft.com/office/drawing/2014/main" id="{B3B22D3D-74DC-ED4D-B70C-80FFD0D17518}"/>
                </a:ext>
              </a:extLst>
            </p:cNvPr>
            <p:cNvSpPr/>
            <p:nvPr/>
          </p:nvSpPr>
          <p:spPr>
            <a:xfrm>
              <a:off x="8571754" y="1620838"/>
              <a:ext cx="1656184" cy="359593"/>
            </a:xfrm>
            <a:prstGeom prst="homePlate">
              <a:avLst/>
            </a:prstGeom>
            <a:solidFill>
              <a:schemeClr val="accent6"/>
            </a:solidFill>
            <a:ln w="127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088" b="1">
                  <a:latin typeface="Meiryo UI" panose="020B0604030504040204" pitchFamily="34" charset="-128"/>
                  <a:ea typeface="Meiryo UI" panose="020B0604030504040204" pitchFamily="34" charset="-128"/>
                </a:rPr>
                <a:t>⑤フォーム作成</a:t>
              </a:r>
            </a:p>
          </p:txBody>
        </p:sp>
      </p:grpSp>
      <p:grpSp>
        <p:nvGrpSpPr>
          <p:cNvPr id="17" name="グループ化 16">
            <a:extLst>
              <a:ext uri="{FF2B5EF4-FFF2-40B4-BE49-F238E27FC236}">
                <a16:creationId xmlns:a16="http://schemas.microsoft.com/office/drawing/2014/main" id="{CD70D979-A3E5-E84F-B8B7-193BC48EF782}"/>
              </a:ext>
            </a:extLst>
          </p:cNvPr>
          <p:cNvGrpSpPr/>
          <p:nvPr/>
        </p:nvGrpSpPr>
        <p:grpSpPr>
          <a:xfrm>
            <a:off x="1569742" y="1494124"/>
            <a:ext cx="1106566" cy="599533"/>
            <a:chOff x="438394" y="2916535"/>
            <a:chExt cx="4679826" cy="2535510"/>
          </a:xfrm>
        </p:grpSpPr>
        <p:pic>
          <p:nvPicPr>
            <p:cNvPr id="18" name="図 17">
              <a:extLst>
                <a:ext uri="{FF2B5EF4-FFF2-40B4-BE49-F238E27FC236}">
                  <a16:creationId xmlns:a16="http://schemas.microsoft.com/office/drawing/2014/main" id="{99E7B217-C818-CF4D-8961-F1C2A2C0C662}"/>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438394" y="2916535"/>
              <a:ext cx="4679826" cy="2535510"/>
            </a:xfrm>
            <a:prstGeom prst="rect">
              <a:avLst/>
            </a:prstGeom>
          </p:spPr>
        </p:pic>
        <p:sp>
          <p:nvSpPr>
            <p:cNvPr id="19" name="正方形/長方形 18">
              <a:extLst>
                <a:ext uri="{FF2B5EF4-FFF2-40B4-BE49-F238E27FC236}">
                  <a16:creationId xmlns:a16="http://schemas.microsoft.com/office/drawing/2014/main" id="{5C91C26C-4AE6-3B4E-9539-B6CB1CCFB36E}"/>
                </a:ext>
              </a:extLst>
            </p:cNvPr>
            <p:cNvSpPr/>
            <p:nvPr/>
          </p:nvSpPr>
          <p:spPr>
            <a:xfrm>
              <a:off x="4870503" y="4136609"/>
              <a:ext cx="188165" cy="174582"/>
            </a:xfrm>
            <a:prstGeom prst="rect">
              <a:avLst/>
            </a:prstGeom>
            <a:noFill/>
            <a:ln w="19050">
              <a:prstDash val="sysDash"/>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ja-JP" altLang="en-US" sz="1118"/>
            </a:p>
          </p:txBody>
        </p:sp>
        <p:sp>
          <p:nvSpPr>
            <p:cNvPr id="20" name="正方形/長方形 19">
              <a:extLst>
                <a:ext uri="{FF2B5EF4-FFF2-40B4-BE49-F238E27FC236}">
                  <a16:creationId xmlns:a16="http://schemas.microsoft.com/office/drawing/2014/main" id="{89A06CA7-BC45-BF42-9329-7210068754FA}"/>
                </a:ext>
              </a:extLst>
            </p:cNvPr>
            <p:cNvSpPr/>
            <p:nvPr/>
          </p:nvSpPr>
          <p:spPr>
            <a:xfrm>
              <a:off x="3978548" y="4467581"/>
              <a:ext cx="1080120" cy="144016"/>
            </a:xfrm>
            <a:prstGeom prst="rect">
              <a:avLst/>
            </a:prstGeom>
            <a:noFill/>
            <a:ln w="19050">
              <a:prstDash val="sysDash"/>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ja-JP" altLang="en-US" sz="1118"/>
            </a:p>
          </p:txBody>
        </p:sp>
      </p:grpSp>
      <p:pic>
        <p:nvPicPr>
          <p:cNvPr id="21" name="図 20">
            <a:extLst>
              <a:ext uri="{FF2B5EF4-FFF2-40B4-BE49-F238E27FC236}">
                <a16:creationId xmlns:a16="http://schemas.microsoft.com/office/drawing/2014/main" id="{260F47C5-1FF8-E347-976F-80F5593E5C4C}"/>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3103256" y="1495523"/>
            <a:ext cx="975717" cy="593191"/>
          </a:xfrm>
          <a:prstGeom prst="rect">
            <a:avLst/>
          </a:prstGeom>
        </p:spPr>
      </p:pic>
      <p:pic>
        <p:nvPicPr>
          <p:cNvPr id="22" name="図 21">
            <a:extLst>
              <a:ext uri="{FF2B5EF4-FFF2-40B4-BE49-F238E27FC236}">
                <a16:creationId xmlns:a16="http://schemas.microsoft.com/office/drawing/2014/main" id="{96555AC2-518F-F94A-99C9-48084B9B36E4}"/>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518350" y="1521549"/>
            <a:ext cx="1057563" cy="535518"/>
          </a:xfrm>
          <a:prstGeom prst="rect">
            <a:avLst/>
          </a:prstGeom>
        </p:spPr>
      </p:pic>
      <p:pic>
        <p:nvPicPr>
          <p:cNvPr id="24" name="図 23">
            <a:extLst>
              <a:ext uri="{FF2B5EF4-FFF2-40B4-BE49-F238E27FC236}">
                <a16:creationId xmlns:a16="http://schemas.microsoft.com/office/drawing/2014/main" id="{4FD30AB4-96B8-B84C-9CFC-A3E4052EA991}"/>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7487372" y="1420808"/>
            <a:ext cx="969248" cy="723617"/>
          </a:xfrm>
          <a:prstGeom prst="rect">
            <a:avLst/>
          </a:prstGeom>
        </p:spPr>
      </p:pic>
      <p:pic>
        <p:nvPicPr>
          <p:cNvPr id="25" name="図 24">
            <a:extLst>
              <a:ext uri="{FF2B5EF4-FFF2-40B4-BE49-F238E27FC236}">
                <a16:creationId xmlns:a16="http://schemas.microsoft.com/office/drawing/2014/main" id="{3DBFBD9A-930E-EE48-8EEF-EB7654498835}"/>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6002861" y="1437968"/>
            <a:ext cx="1057563" cy="689296"/>
          </a:xfrm>
          <a:prstGeom prst="rect">
            <a:avLst/>
          </a:prstGeom>
        </p:spPr>
      </p:pic>
    </p:spTree>
    <p:extLst>
      <p:ext uri="{BB962C8B-B14F-4D97-AF65-F5344CB8AC3E}">
        <p14:creationId xmlns:p14="http://schemas.microsoft.com/office/powerpoint/2010/main" val="3135583503"/>
      </p:ext>
    </p:extLst>
  </p:cSld>
  <p:clrMapOvr>
    <a:masterClrMapping/>
  </p:clrMapOvr>
  <p:transition>
    <p:fade/>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テキスト プレースホルダー 6">
            <a:extLst>
              <a:ext uri="{FF2B5EF4-FFF2-40B4-BE49-F238E27FC236}">
                <a16:creationId xmlns:a16="http://schemas.microsoft.com/office/drawing/2014/main" id="{BCE337A4-9A74-EF41-BFFD-E17328F742FD}"/>
              </a:ext>
            </a:extLst>
          </p:cNvPr>
          <p:cNvSpPr>
            <a:spLocks noGrp="1"/>
          </p:cNvSpPr>
          <p:nvPr>
            <p:ph type="body" sz="quarter" idx="13"/>
          </p:nvPr>
        </p:nvSpPr>
        <p:spPr/>
        <p:txBody>
          <a:bodyPr>
            <a:normAutofit fontScale="92500" lnSpcReduction="10000"/>
          </a:bodyPr>
          <a:lstStyle/>
          <a:p>
            <a:r>
              <a:rPr lang="ja-JP" altLang="en-US"/>
              <a:t>学会アプリマスターにスペース</a:t>
            </a:r>
            <a:r>
              <a:rPr lang="en-US" altLang="ja-JP" dirty="0"/>
              <a:t>ID</a:t>
            </a:r>
            <a:r>
              <a:rPr lang="ja-JP" altLang="en-US"/>
              <a:t>・アプリ</a:t>
            </a:r>
            <a:r>
              <a:rPr lang="en-US" altLang="ja-JP" dirty="0"/>
              <a:t>ID</a:t>
            </a:r>
            <a:r>
              <a:rPr lang="ja-JP" altLang="en-US"/>
              <a:t>・</a:t>
            </a:r>
            <a:r>
              <a:rPr lang="en-US" altLang="ja-JP" dirty="0"/>
              <a:t>API</a:t>
            </a:r>
            <a:r>
              <a:rPr lang="ja-JP" altLang="en-US"/>
              <a:t>トークンなどの基本情報を入力する。登録内容に誤りがあると正常に動作しないため、ミスのないよう注意する。</a:t>
            </a:r>
          </a:p>
          <a:p>
            <a:endParaRPr lang="ja-JP" altLang="en-US"/>
          </a:p>
        </p:txBody>
      </p:sp>
      <p:sp>
        <p:nvSpPr>
          <p:cNvPr id="6" name="タイトル 5">
            <a:extLst>
              <a:ext uri="{FF2B5EF4-FFF2-40B4-BE49-F238E27FC236}">
                <a16:creationId xmlns:a16="http://schemas.microsoft.com/office/drawing/2014/main" id="{F607C48F-C540-2B4F-8A2F-4103E47C19D1}"/>
              </a:ext>
            </a:extLst>
          </p:cNvPr>
          <p:cNvSpPr>
            <a:spLocks noGrp="1"/>
          </p:cNvSpPr>
          <p:nvPr>
            <p:ph type="title"/>
          </p:nvPr>
        </p:nvSpPr>
        <p:spPr/>
        <p:txBody>
          <a:bodyPr/>
          <a:lstStyle/>
          <a:p>
            <a:r>
              <a:rPr lang="en-US" altLang="ja-JP" dirty="0"/>
              <a:t>1.</a:t>
            </a:r>
            <a:r>
              <a:rPr lang="ja-JP" altLang="en-US"/>
              <a:t>学会情報の登録（</a:t>
            </a:r>
            <a:r>
              <a:rPr lang="en-US" altLang="ja-JP" dirty="0"/>
              <a:t>1/2</a:t>
            </a:r>
            <a:r>
              <a:rPr lang="ja-JP" altLang="en-US"/>
              <a:t>）</a:t>
            </a:r>
          </a:p>
        </p:txBody>
      </p:sp>
      <p:sp>
        <p:nvSpPr>
          <p:cNvPr id="5" name="スライド番号プレースホルダー 4">
            <a:extLst>
              <a:ext uri="{FF2B5EF4-FFF2-40B4-BE49-F238E27FC236}">
                <a16:creationId xmlns:a16="http://schemas.microsoft.com/office/drawing/2014/main" id="{522CD2BA-5319-9645-921B-236F15A3B564}"/>
              </a:ext>
            </a:extLst>
          </p:cNvPr>
          <p:cNvSpPr>
            <a:spLocks noGrp="1"/>
          </p:cNvSpPr>
          <p:nvPr>
            <p:ph type="sldNum" sz="quarter" idx="4"/>
          </p:nvPr>
        </p:nvSpPr>
        <p:spPr/>
        <p:txBody>
          <a:bodyPr/>
          <a:lstStyle/>
          <a:p>
            <a:fld id="{95CC1D26-A9BD-4BDE-BDD9-08EDBAE96860}" type="slidenum">
              <a:rPr lang="en-GB" smtClean="0"/>
              <a:pPr/>
              <a:t>23</a:t>
            </a:fld>
            <a:endParaRPr lang="en-GB" dirty="0"/>
          </a:p>
        </p:txBody>
      </p:sp>
      <p:sp>
        <p:nvSpPr>
          <p:cNvPr id="8" name="テキスト プレースホルダー 7">
            <a:extLst>
              <a:ext uri="{FF2B5EF4-FFF2-40B4-BE49-F238E27FC236}">
                <a16:creationId xmlns:a16="http://schemas.microsoft.com/office/drawing/2014/main" id="{249735B3-2CE2-144A-A54D-92260C53FCCD}"/>
              </a:ext>
            </a:extLst>
          </p:cNvPr>
          <p:cNvSpPr>
            <a:spLocks noGrp="1"/>
          </p:cNvSpPr>
          <p:nvPr>
            <p:ph type="body" sz="quarter" idx="17"/>
          </p:nvPr>
        </p:nvSpPr>
        <p:spPr/>
        <p:txBody>
          <a:bodyPr/>
          <a:lstStyle/>
          <a:p>
            <a:r>
              <a:rPr lang="ja-JP" altLang="en-US"/>
              <a:t>手順①</a:t>
            </a:r>
          </a:p>
        </p:txBody>
      </p:sp>
      <p:sp>
        <p:nvSpPr>
          <p:cNvPr id="9" name="テキスト プレースホルダー 8">
            <a:extLst>
              <a:ext uri="{FF2B5EF4-FFF2-40B4-BE49-F238E27FC236}">
                <a16:creationId xmlns:a16="http://schemas.microsoft.com/office/drawing/2014/main" id="{FCBB6666-0142-5B46-8FFC-6F659750BBEF}"/>
              </a:ext>
            </a:extLst>
          </p:cNvPr>
          <p:cNvSpPr>
            <a:spLocks noGrp="1"/>
          </p:cNvSpPr>
          <p:nvPr>
            <p:ph type="body" sz="quarter" idx="18"/>
          </p:nvPr>
        </p:nvSpPr>
        <p:spPr/>
        <p:txBody>
          <a:bodyPr/>
          <a:lstStyle/>
          <a:p>
            <a:r>
              <a:rPr lang="ja-JP" altLang="en-US"/>
              <a:t>手順②</a:t>
            </a:r>
          </a:p>
        </p:txBody>
      </p:sp>
      <p:sp>
        <p:nvSpPr>
          <p:cNvPr id="10" name="テキスト プレースホルダー 9">
            <a:extLst>
              <a:ext uri="{FF2B5EF4-FFF2-40B4-BE49-F238E27FC236}">
                <a16:creationId xmlns:a16="http://schemas.microsoft.com/office/drawing/2014/main" id="{762D5C0B-2096-0D44-BFB0-07FA0ADE4E2D}"/>
              </a:ext>
            </a:extLst>
          </p:cNvPr>
          <p:cNvSpPr>
            <a:spLocks noGrp="1"/>
          </p:cNvSpPr>
          <p:nvPr>
            <p:ph type="body" sz="quarter" idx="19"/>
          </p:nvPr>
        </p:nvSpPr>
        <p:spPr/>
        <p:txBody>
          <a:bodyPr/>
          <a:lstStyle/>
          <a:p>
            <a:pPr marL="233241" indent="-233241">
              <a:buFont typeface="+mj-lt"/>
              <a:buAutoNum type="arabicPeriod"/>
            </a:pPr>
            <a:r>
              <a:rPr lang="ja-JP" altLang="en-US"/>
              <a:t>ホーム画面に戻り、</a:t>
            </a:r>
            <a:r>
              <a:rPr lang="en-US" altLang="ja-JP" dirty="0"/>
              <a:t>IDOBATA</a:t>
            </a:r>
            <a:r>
              <a:rPr lang="ja-JP" altLang="en-US"/>
              <a:t>スペース内の「学会アプリマスター」アプリを選択する。</a:t>
            </a:r>
            <a:endParaRPr lang="en-US" altLang="ja-JP" dirty="0"/>
          </a:p>
          <a:p>
            <a:pPr marL="233241" indent="-233241">
              <a:buFont typeface="+mj-lt"/>
              <a:buAutoNum type="arabicPeriod"/>
            </a:pPr>
            <a:r>
              <a:rPr lang="ja-JP" altLang="en-US"/>
              <a:t>右部に設置された「</a:t>
            </a:r>
            <a:r>
              <a:rPr lang="en-US" altLang="ja-JP" dirty="0"/>
              <a:t>+</a:t>
            </a:r>
            <a:r>
              <a:rPr lang="ja-JP" altLang="en-US"/>
              <a:t>」ボタンから、レコードを新規追加する。</a:t>
            </a:r>
            <a:endParaRPr lang="en-US" altLang="ja-JP" dirty="0"/>
          </a:p>
          <a:p>
            <a:pPr marL="233241" indent="-233241">
              <a:buFont typeface="+mj-lt"/>
              <a:buAutoNum type="arabicPeriod"/>
            </a:pPr>
            <a:r>
              <a:rPr lang="ja-JP" altLang="en-US"/>
              <a:t>学会の基本情報を入力する。</a:t>
            </a:r>
          </a:p>
        </p:txBody>
      </p:sp>
      <p:sp>
        <p:nvSpPr>
          <p:cNvPr id="11" name="テキスト プレースホルダー 10">
            <a:extLst>
              <a:ext uri="{FF2B5EF4-FFF2-40B4-BE49-F238E27FC236}">
                <a16:creationId xmlns:a16="http://schemas.microsoft.com/office/drawing/2014/main" id="{8BD40C6D-6CD6-E245-B3ED-F1E26BBD2085}"/>
              </a:ext>
            </a:extLst>
          </p:cNvPr>
          <p:cNvSpPr>
            <a:spLocks noGrp="1"/>
          </p:cNvSpPr>
          <p:nvPr>
            <p:ph type="body" sz="quarter" idx="20"/>
          </p:nvPr>
        </p:nvSpPr>
        <p:spPr/>
        <p:txBody>
          <a:bodyPr/>
          <a:lstStyle/>
          <a:p>
            <a:pPr marL="233241" indent="-233241">
              <a:buFont typeface="+mj-lt"/>
              <a:buAutoNum type="arabicPeriod" startAt="4"/>
            </a:pPr>
            <a:r>
              <a:rPr lang="ja-JP" altLang="en-US"/>
              <a:t>ゲストスペース内に作成したアプリのアプリ</a:t>
            </a:r>
            <a:r>
              <a:rPr lang="en-US" altLang="ja-JP" dirty="0"/>
              <a:t>ID</a:t>
            </a:r>
            <a:r>
              <a:rPr lang="ja-JP" altLang="en-US"/>
              <a:t>と</a:t>
            </a:r>
            <a:r>
              <a:rPr lang="en-US" altLang="ja-JP" dirty="0"/>
              <a:t>API</a:t>
            </a:r>
            <a:r>
              <a:rPr lang="ja-JP" altLang="en-US"/>
              <a:t>トークンの情報を入力する。</a:t>
            </a:r>
            <a:endParaRPr lang="en-US" altLang="ja-JP" dirty="0"/>
          </a:p>
          <a:p>
            <a:pPr marL="233241" indent="-233241">
              <a:buFont typeface="+mj-lt"/>
              <a:buAutoNum type="arabicPeriod" startAt="4"/>
            </a:pPr>
            <a:endParaRPr lang="en-US" altLang="ja-JP" dirty="0"/>
          </a:p>
          <a:p>
            <a:pPr marL="233241" indent="-233241">
              <a:buFont typeface="+mj-lt"/>
              <a:buAutoNum type="arabicPeriod" startAt="4"/>
            </a:pPr>
            <a:endParaRPr lang="en-US" altLang="ja-JP" dirty="0"/>
          </a:p>
          <a:p>
            <a:pPr marL="233241" indent="-233241">
              <a:buFont typeface="+mj-lt"/>
              <a:buAutoNum type="arabicPeriod" startAt="4"/>
            </a:pPr>
            <a:endParaRPr lang="en-US" altLang="ja-JP" dirty="0"/>
          </a:p>
          <a:p>
            <a:pPr marL="233241" indent="-233241">
              <a:buFont typeface="+mj-lt"/>
              <a:buAutoNum type="arabicPeriod" startAt="4"/>
            </a:pPr>
            <a:endParaRPr lang="en-US" altLang="ja-JP" dirty="0"/>
          </a:p>
          <a:p>
            <a:pPr marL="233241" indent="-233241">
              <a:buFont typeface="+mj-lt"/>
              <a:buAutoNum type="arabicPeriod" startAt="4"/>
            </a:pPr>
            <a:endParaRPr lang="en-US" altLang="ja-JP" dirty="0"/>
          </a:p>
          <a:p>
            <a:pPr marL="233241" indent="-233241">
              <a:buFont typeface="+mj-lt"/>
              <a:buAutoNum type="arabicPeriod" startAt="4"/>
            </a:pPr>
            <a:endParaRPr lang="en-US" altLang="ja-JP" dirty="0"/>
          </a:p>
          <a:p>
            <a:pPr marL="233241" indent="-233241">
              <a:buFont typeface="+mj-lt"/>
              <a:buAutoNum type="arabicPeriod" startAt="4"/>
            </a:pPr>
            <a:endParaRPr lang="en-US" altLang="ja-JP" dirty="0"/>
          </a:p>
          <a:p>
            <a:pPr marL="233241" indent="-233241">
              <a:buFont typeface="+mj-lt"/>
              <a:buAutoNum type="arabicPeriod" startAt="4"/>
            </a:pPr>
            <a:endParaRPr lang="en-US" altLang="ja-JP" dirty="0"/>
          </a:p>
          <a:p>
            <a:pPr marL="233241" indent="-233241">
              <a:buFont typeface="+mj-lt"/>
              <a:buAutoNum type="arabicPeriod" startAt="4"/>
            </a:pPr>
            <a:endParaRPr lang="en-US" altLang="ja-JP" dirty="0"/>
          </a:p>
          <a:p>
            <a:pPr marL="233241" indent="-233241">
              <a:buFont typeface="+mj-lt"/>
              <a:buAutoNum type="arabicPeriod" startAt="4"/>
            </a:pPr>
            <a:endParaRPr lang="en-US" altLang="ja-JP" dirty="0"/>
          </a:p>
          <a:p>
            <a:pPr marL="233241" indent="-233241">
              <a:buFont typeface="+mj-lt"/>
              <a:buAutoNum type="arabicPeriod" startAt="4"/>
            </a:pPr>
            <a:endParaRPr lang="en-US" altLang="ja-JP" dirty="0"/>
          </a:p>
          <a:p>
            <a:pPr marL="233241" indent="-233241">
              <a:buFont typeface="+mj-lt"/>
              <a:buAutoNum type="arabicPeriod" startAt="4"/>
            </a:pPr>
            <a:endParaRPr lang="en-US" altLang="ja-JP" dirty="0"/>
          </a:p>
          <a:p>
            <a:pPr marL="233241" indent="-233241">
              <a:buFont typeface="+mj-lt"/>
              <a:buAutoNum type="arabicPeriod" startAt="4"/>
            </a:pPr>
            <a:endParaRPr lang="en-US" altLang="ja-JP" dirty="0"/>
          </a:p>
          <a:p>
            <a:pPr marL="233241" indent="-233241">
              <a:buFont typeface="+mj-lt"/>
              <a:buAutoNum type="arabicPeriod" startAt="4"/>
            </a:pPr>
            <a:endParaRPr lang="en-US" altLang="ja-JP" dirty="0"/>
          </a:p>
          <a:p>
            <a:pPr marL="233241" indent="-233241">
              <a:buFont typeface="+mj-lt"/>
              <a:buAutoNum type="arabicPeriod" startAt="4"/>
            </a:pPr>
            <a:endParaRPr lang="en-US" altLang="ja-JP" dirty="0"/>
          </a:p>
          <a:p>
            <a:pPr marL="233241" indent="-233241">
              <a:buFont typeface="+mj-lt"/>
              <a:buAutoNum type="arabicPeriod" startAt="4"/>
            </a:pPr>
            <a:endParaRPr lang="en-US" altLang="ja-JP" dirty="0"/>
          </a:p>
          <a:p>
            <a:pPr marL="233241" indent="-233241">
              <a:buFont typeface="+mj-lt"/>
              <a:buAutoNum type="arabicPeriod" startAt="4"/>
            </a:pPr>
            <a:endParaRPr lang="en-US" altLang="ja-JP" dirty="0"/>
          </a:p>
          <a:p>
            <a:pPr marL="233241" indent="-233241">
              <a:buFont typeface="+mj-lt"/>
              <a:buAutoNum type="arabicPeriod" startAt="4"/>
            </a:pPr>
            <a:endParaRPr lang="en-US" altLang="ja-JP" dirty="0"/>
          </a:p>
          <a:p>
            <a:endParaRPr lang="en-US" altLang="ja-JP" dirty="0"/>
          </a:p>
          <a:p>
            <a:endParaRPr lang="ja-JP" altLang="en-US"/>
          </a:p>
        </p:txBody>
      </p:sp>
      <p:pic>
        <p:nvPicPr>
          <p:cNvPr id="20" name="図 19">
            <a:extLst>
              <a:ext uri="{FF2B5EF4-FFF2-40B4-BE49-F238E27FC236}">
                <a16:creationId xmlns:a16="http://schemas.microsoft.com/office/drawing/2014/main" id="{C72576A6-121C-EF41-A08C-E35D0858F34F}"/>
              </a:ext>
            </a:extLst>
          </p:cNvPr>
          <p:cNvPicPr>
            <a:picLocks noChangeAspect="1"/>
          </p:cNvPicPr>
          <p:nvPr/>
        </p:nvPicPr>
        <p:blipFill>
          <a:blip r:embed="rId2"/>
          <a:stretch>
            <a:fillRect/>
          </a:stretch>
        </p:blipFill>
        <p:spPr>
          <a:xfrm>
            <a:off x="393652" y="2571750"/>
            <a:ext cx="3994198" cy="2035019"/>
          </a:xfrm>
          <a:prstGeom prst="rect">
            <a:avLst/>
          </a:prstGeom>
        </p:spPr>
      </p:pic>
      <p:pic>
        <p:nvPicPr>
          <p:cNvPr id="21" name="図 20">
            <a:extLst>
              <a:ext uri="{FF2B5EF4-FFF2-40B4-BE49-F238E27FC236}">
                <a16:creationId xmlns:a16="http://schemas.microsoft.com/office/drawing/2014/main" id="{679A82E1-4DE4-7C4A-B7E8-2431864078D4}"/>
              </a:ext>
            </a:extLst>
          </p:cNvPr>
          <p:cNvPicPr>
            <a:picLocks noChangeAspect="1"/>
          </p:cNvPicPr>
          <p:nvPr/>
        </p:nvPicPr>
        <p:blipFill>
          <a:blip r:embed="rId3"/>
          <a:stretch>
            <a:fillRect/>
          </a:stretch>
        </p:blipFill>
        <p:spPr>
          <a:xfrm>
            <a:off x="4756150" y="1924548"/>
            <a:ext cx="3994198" cy="2704536"/>
          </a:xfrm>
          <a:prstGeom prst="rect">
            <a:avLst/>
          </a:prstGeom>
        </p:spPr>
      </p:pic>
    </p:spTree>
    <p:extLst>
      <p:ext uri="{BB962C8B-B14F-4D97-AF65-F5344CB8AC3E}">
        <p14:creationId xmlns:p14="http://schemas.microsoft.com/office/powerpoint/2010/main" val="746426297"/>
      </p:ext>
    </p:extLst>
  </p:cSld>
  <p:clrMapOvr>
    <a:masterClrMapping/>
  </p:clrMapOvr>
  <p:transition>
    <p:fade/>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1AF8C210-16BC-4E43-ABCE-9893E22A6EC9}"/>
              </a:ext>
            </a:extLst>
          </p:cNvPr>
          <p:cNvSpPr>
            <a:spLocks noGrp="1"/>
          </p:cNvSpPr>
          <p:nvPr>
            <p:ph type="body" sz="quarter" idx="13"/>
          </p:nvPr>
        </p:nvSpPr>
        <p:spPr/>
        <p:txBody>
          <a:bodyPr>
            <a:normAutofit fontScale="92500" lnSpcReduction="10000"/>
          </a:bodyPr>
          <a:lstStyle/>
          <a:p>
            <a:r>
              <a:rPr lang="ja-JP" altLang="en-US"/>
              <a:t>学会アプリマスターにスペース</a:t>
            </a:r>
            <a:r>
              <a:rPr lang="en-US" altLang="ja-JP" dirty="0"/>
              <a:t>ID</a:t>
            </a:r>
            <a:r>
              <a:rPr lang="ja-JP" altLang="en-US"/>
              <a:t>・アプリ</a:t>
            </a:r>
            <a:r>
              <a:rPr lang="en-US" altLang="ja-JP" dirty="0"/>
              <a:t>ID</a:t>
            </a:r>
            <a:r>
              <a:rPr lang="ja-JP" altLang="en-US"/>
              <a:t>・</a:t>
            </a:r>
            <a:r>
              <a:rPr lang="en-US" altLang="ja-JP" dirty="0"/>
              <a:t>API</a:t>
            </a:r>
            <a:r>
              <a:rPr lang="ja-JP" altLang="en-US"/>
              <a:t>トークンなどの基本情報を入力する。登録内容に誤りがあると正常に動作しないため、ミスのないよう注意する。</a:t>
            </a:r>
          </a:p>
          <a:p>
            <a:endParaRPr kumimoji="1" lang="ja-JP" altLang="en-US"/>
          </a:p>
        </p:txBody>
      </p:sp>
      <p:sp>
        <p:nvSpPr>
          <p:cNvPr id="3" name="タイトル 2">
            <a:extLst>
              <a:ext uri="{FF2B5EF4-FFF2-40B4-BE49-F238E27FC236}">
                <a16:creationId xmlns:a16="http://schemas.microsoft.com/office/drawing/2014/main" id="{FD301955-3ADA-F04F-899C-F9B56DCF736E}"/>
              </a:ext>
            </a:extLst>
          </p:cNvPr>
          <p:cNvSpPr>
            <a:spLocks noGrp="1"/>
          </p:cNvSpPr>
          <p:nvPr>
            <p:ph type="title"/>
          </p:nvPr>
        </p:nvSpPr>
        <p:spPr/>
        <p:txBody>
          <a:bodyPr/>
          <a:lstStyle/>
          <a:p>
            <a:r>
              <a:rPr lang="en-US" altLang="ja-JP" dirty="0"/>
              <a:t>1.</a:t>
            </a:r>
            <a:r>
              <a:rPr lang="ja-JP" altLang="en-US"/>
              <a:t>学会情報の登録（</a:t>
            </a:r>
            <a:r>
              <a:rPr lang="en-US" altLang="ja-JP" dirty="0"/>
              <a:t>2/2</a:t>
            </a:r>
            <a:r>
              <a:rPr lang="ja-JP" altLang="en-US"/>
              <a:t>）</a:t>
            </a:r>
            <a:endParaRPr kumimoji="1" lang="ja-JP" altLang="en-US"/>
          </a:p>
        </p:txBody>
      </p:sp>
      <p:sp>
        <p:nvSpPr>
          <p:cNvPr id="4" name="スライド番号プレースホルダー 3">
            <a:extLst>
              <a:ext uri="{FF2B5EF4-FFF2-40B4-BE49-F238E27FC236}">
                <a16:creationId xmlns:a16="http://schemas.microsoft.com/office/drawing/2014/main" id="{3FBBC41B-7C87-8F4F-886D-3FC18973A88C}"/>
              </a:ext>
            </a:extLst>
          </p:cNvPr>
          <p:cNvSpPr>
            <a:spLocks noGrp="1"/>
          </p:cNvSpPr>
          <p:nvPr>
            <p:ph type="sldNum" sz="quarter" idx="4"/>
          </p:nvPr>
        </p:nvSpPr>
        <p:spPr/>
        <p:txBody>
          <a:bodyPr/>
          <a:lstStyle/>
          <a:p>
            <a:fld id="{95CC1D26-A9BD-4BDE-BDD9-08EDBAE96860}" type="slidenum">
              <a:rPr lang="en-GB" smtClean="0"/>
              <a:pPr/>
              <a:t>24</a:t>
            </a:fld>
            <a:endParaRPr lang="en-GB" dirty="0"/>
          </a:p>
        </p:txBody>
      </p:sp>
      <p:sp>
        <p:nvSpPr>
          <p:cNvPr id="5" name="テキスト プレースホルダー 4">
            <a:extLst>
              <a:ext uri="{FF2B5EF4-FFF2-40B4-BE49-F238E27FC236}">
                <a16:creationId xmlns:a16="http://schemas.microsoft.com/office/drawing/2014/main" id="{3F1D0AF3-D869-084B-8780-5502D71224AF}"/>
              </a:ext>
            </a:extLst>
          </p:cNvPr>
          <p:cNvSpPr>
            <a:spLocks noGrp="1"/>
          </p:cNvSpPr>
          <p:nvPr>
            <p:ph type="body" sz="quarter" idx="17"/>
          </p:nvPr>
        </p:nvSpPr>
        <p:spPr/>
        <p:txBody>
          <a:bodyPr/>
          <a:lstStyle/>
          <a:p>
            <a:r>
              <a:rPr kumimoji="1" lang="ja-JP" altLang="en-US"/>
              <a:t>手順③</a:t>
            </a:r>
          </a:p>
        </p:txBody>
      </p:sp>
      <p:sp>
        <p:nvSpPr>
          <p:cNvPr id="6" name="テキスト プレースホルダー 5">
            <a:extLst>
              <a:ext uri="{FF2B5EF4-FFF2-40B4-BE49-F238E27FC236}">
                <a16:creationId xmlns:a16="http://schemas.microsoft.com/office/drawing/2014/main" id="{79EFBE11-38CA-214B-BDE1-70A59C7875BB}"/>
              </a:ext>
            </a:extLst>
          </p:cNvPr>
          <p:cNvSpPr>
            <a:spLocks noGrp="1"/>
          </p:cNvSpPr>
          <p:nvPr>
            <p:ph type="body" sz="quarter" idx="18"/>
          </p:nvPr>
        </p:nvSpPr>
        <p:spPr/>
        <p:txBody>
          <a:bodyPr/>
          <a:lstStyle/>
          <a:p>
            <a:r>
              <a:rPr lang="ja-JP" altLang="en-US"/>
              <a:t>補足</a:t>
            </a:r>
          </a:p>
        </p:txBody>
      </p:sp>
      <p:sp>
        <p:nvSpPr>
          <p:cNvPr id="7" name="テキスト プレースホルダー 6">
            <a:extLst>
              <a:ext uri="{FF2B5EF4-FFF2-40B4-BE49-F238E27FC236}">
                <a16:creationId xmlns:a16="http://schemas.microsoft.com/office/drawing/2014/main" id="{F57E83A0-D818-C243-862B-778F4FD099B0}"/>
              </a:ext>
            </a:extLst>
          </p:cNvPr>
          <p:cNvSpPr>
            <a:spLocks noGrp="1"/>
          </p:cNvSpPr>
          <p:nvPr>
            <p:ph type="body" sz="quarter" idx="19"/>
          </p:nvPr>
        </p:nvSpPr>
        <p:spPr/>
        <p:txBody>
          <a:bodyPr/>
          <a:lstStyle/>
          <a:p>
            <a:pPr marL="233241" indent="-233241">
              <a:buFont typeface="+mj-lt"/>
              <a:buAutoNum type="arabicPeriod" startAt="5"/>
            </a:pPr>
            <a:r>
              <a:rPr lang="ja-JP" altLang="en-US"/>
              <a:t>通知対象を設定する。</a:t>
            </a:r>
            <a:endParaRPr kumimoji="1" lang="ja-JP" altLang="en-US"/>
          </a:p>
        </p:txBody>
      </p:sp>
      <p:sp>
        <p:nvSpPr>
          <p:cNvPr id="8" name="テキスト プレースホルダー 7">
            <a:extLst>
              <a:ext uri="{FF2B5EF4-FFF2-40B4-BE49-F238E27FC236}">
                <a16:creationId xmlns:a16="http://schemas.microsoft.com/office/drawing/2014/main" id="{ED674CE6-E759-6845-834E-DE65A7124DB5}"/>
              </a:ext>
            </a:extLst>
          </p:cNvPr>
          <p:cNvSpPr>
            <a:spLocks noGrp="1"/>
          </p:cNvSpPr>
          <p:nvPr>
            <p:ph type="body" sz="quarter" idx="20"/>
          </p:nvPr>
        </p:nvSpPr>
        <p:spPr/>
        <p:txBody>
          <a:bodyPr/>
          <a:lstStyle/>
          <a:p>
            <a:r>
              <a:rPr lang="en-US" altLang="ja-JP" dirty="0"/>
              <a:t>1</a:t>
            </a:r>
            <a:r>
              <a:rPr lang="ja-JP" altLang="en-US"/>
              <a:t>度査読結果の通知が行われると、「査読結果通知状態」の値が「</a:t>
            </a:r>
            <a:r>
              <a:rPr lang="en-US" altLang="ja-JP" dirty="0"/>
              <a:t>Done</a:t>
            </a:r>
            <a:r>
              <a:rPr lang="ja-JP" altLang="en-US"/>
              <a:t>」となり、その後は通知されることはない。</a:t>
            </a:r>
            <a:endParaRPr lang="en-US" altLang="ja-JP" dirty="0"/>
          </a:p>
          <a:p>
            <a:endParaRPr kumimoji="1" lang="ja-JP" altLang="en-US"/>
          </a:p>
        </p:txBody>
      </p:sp>
      <p:grpSp>
        <p:nvGrpSpPr>
          <p:cNvPr id="13" name="グループ化 12">
            <a:extLst>
              <a:ext uri="{FF2B5EF4-FFF2-40B4-BE49-F238E27FC236}">
                <a16:creationId xmlns:a16="http://schemas.microsoft.com/office/drawing/2014/main" id="{5BF5347C-4A70-1B40-AE86-D535DFF97424}"/>
              </a:ext>
            </a:extLst>
          </p:cNvPr>
          <p:cNvGrpSpPr/>
          <p:nvPr/>
        </p:nvGrpSpPr>
        <p:grpSpPr>
          <a:xfrm>
            <a:off x="382799" y="1825449"/>
            <a:ext cx="4002087" cy="713747"/>
            <a:chOff x="382800" y="1802725"/>
            <a:chExt cx="3189492" cy="568826"/>
          </a:xfrm>
        </p:grpSpPr>
        <p:pic>
          <p:nvPicPr>
            <p:cNvPr id="9" name="図 8">
              <a:extLst>
                <a:ext uri="{FF2B5EF4-FFF2-40B4-BE49-F238E27FC236}">
                  <a16:creationId xmlns:a16="http://schemas.microsoft.com/office/drawing/2014/main" id="{825E31B7-E8E7-4549-A50B-7ECDCC5E45AB}"/>
                </a:ext>
              </a:extLst>
            </p:cNvPr>
            <p:cNvPicPr>
              <a:picLocks noChangeAspect="1"/>
            </p:cNvPicPr>
            <p:nvPr/>
          </p:nvPicPr>
          <p:blipFill>
            <a:blip r:embed="rId2"/>
            <a:stretch>
              <a:fillRect/>
            </a:stretch>
          </p:blipFill>
          <p:spPr>
            <a:xfrm>
              <a:off x="382800" y="1802725"/>
              <a:ext cx="3189492" cy="568826"/>
            </a:xfrm>
            <a:prstGeom prst="rect">
              <a:avLst/>
            </a:prstGeom>
          </p:spPr>
        </p:pic>
        <p:sp>
          <p:nvSpPr>
            <p:cNvPr id="10" name="正方形/長方形 9">
              <a:extLst>
                <a:ext uri="{FF2B5EF4-FFF2-40B4-BE49-F238E27FC236}">
                  <a16:creationId xmlns:a16="http://schemas.microsoft.com/office/drawing/2014/main" id="{7BE1D764-1460-8449-B4D3-1F64F7F6F10F}"/>
                </a:ext>
              </a:extLst>
            </p:cNvPr>
            <p:cNvSpPr/>
            <p:nvPr/>
          </p:nvSpPr>
          <p:spPr>
            <a:xfrm>
              <a:off x="442484" y="2023176"/>
              <a:ext cx="1479292" cy="263623"/>
            </a:xfrm>
            <a:prstGeom prst="rect">
              <a:avLst/>
            </a:prstGeom>
            <a:noFill/>
            <a:ln w="28575">
              <a:solidFill>
                <a:schemeClr val="accent6"/>
              </a:solidFill>
              <a:prstDash val="sysDash"/>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ja-JP" altLang="en-US" sz="1118"/>
            </a:p>
          </p:txBody>
        </p:sp>
        <p:sp>
          <p:nvSpPr>
            <p:cNvPr id="11" name="正方形/長方形 10">
              <a:extLst>
                <a:ext uri="{FF2B5EF4-FFF2-40B4-BE49-F238E27FC236}">
                  <a16:creationId xmlns:a16="http://schemas.microsoft.com/office/drawing/2014/main" id="{76B2CF77-78FD-D74B-A7E9-E7EB245D94E0}"/>
                </a:ext>
              </a:extLst>
            </p:cNvPr>
            <p:cNvSpPr/>
            <p:nvPr/>
          </p:nvSpPr>
          <p:spPr>
            <a:xfrm>
              <a:off x="2004753" y="2023176"/>
              <a:ext cx="1479292" cy="263623"/>
            </a:xfrm>
            <a:prstGeom prst="rect">
              <a:avLst/>
            </a:prstGeom>
            <a:noFill/>
            <a:ln w="28575">
              <a:solidFill>
                <a:schemeClr val="accent6"/>
              </a:solidFill>
              <a:prstDash val="sysDash"/>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ja-JP" altLang="en-US" sz="1118"/>
            </a:p>
          </p:txBody>
        </p:sp>
      </p:grpSp>
      <p:graphicFrame>
        <p:nvGraphicFramePr>
          <p:cNvPr id="12" name="表 11">
            <a:extLst>
              <a:ext uri="{FF2B5EF4-FFF2-40B4-BE49-F238E27FC236}">
                <a16:creationId xmlns:a16="http://schemas.microsoft.com/office/drawing/2014/main" id="{B8FFEB06-381B-2A4B-A56F-8E75BCD706EE}"/>
              </a:ext>
            </a:extLst>
          </p:cNvPr>
          <p:cNvGraphicFramePr>
            <a:graphicFrameLocks noGrp="1"/>
          </p:cNvGraphicFramePr>
          <p:nvPr>
            <p:extLst>
              <p:ext uri="{D42A27DB-BD31-4B8C-83A1-F6EECF244321}">
                <p14:modId xmlns:p14="http://schemas.microsoft.com/office/powerpoint/2010/main" val="1612063005"/>
              </p:ext>
            </p:extLst>
          </p:nvPr>
        </p:nvGraphicFramePr>
        <p:xfrm>
          <a:off x="382801" y="2715766"/>
          <a:ext cx="4005049" cy="1247485"/>
        </p:xfrm>
        <a:graphic>
          <a:graphicData uri="http://schemas.openxmlformats.org/drawingml/2006/table">
            <a:tbl>
              <a:tblPr firstRow="1">
                <a:tableStyleId>{5C22544A-7EE6-4342-B048-85BDC9FD1C3A}</a:tableStyleId>
              </a:tblPr>
              <a:tblGrid>
                <a:gridCol w="991052">
                  <a:extLst>
                    <a:ext uri="{9D8B030D-6E8A-4147-A177-3AD203B41FA5}">
                      <a16:colId xmlns:a16="http://schemas.microsoft.com/office/drawing/2014/main" val="1653605643"/>
                    </a:ext>
                  </a:extLst>
                </a:gridCol>
                <a:gridCol w="1168652">
                  <a:extLst>
                    <a:ext uri="{9D8B030D-6E8A-4147-A177-3AD203B41FA5}">
                      <a16:colId xmlns:a16="http://schemas.microsoft.com/office/drawing/2014/main" val="2908503518"/>
                    </a:ext>
                  </a:extLst>
                </a:gridCol>
                <a:gridCol w="1845345">
                  <a:extLst>
                    <a:ext uri="{9D8B030D-6E8A-4147-A177-3AD203B41FA5}">
                      <a16:colId xmlns:a16="http://schemas.microsoft.com/office/drawing/2014/main" val="475052735"/>
                    </a:ext>
                  </a:extLst>
                </a:gridCol>
              </a:tblGrid>
              <a:tr h="252262">
                <a:tc>
                  <a:txBody>
                    <a:bodyPr/>
                    <a:lstStyle/>
                    <a:p>
                      <a:endParaRPr kumimoji="1" lang="ja-JP" altLang="en-US" sz="1000">
                        <a:latin typeface="Meiryo UI" panose="020B0604030504040204" pitchFamily="34" charset="-128"/>
                        <a:ea typeface="Meiryo UI" panose="020B0604030504040204" pitchFamily="34" charset="-128"/>
                      </a:endParaRPr>
                    </a:p>
                  </a:txBody>
                  <a:tcPr marL="62201" marR="62201" marT="31101" marB="31101"/>
                </a:tc>
                <a:tc>
                  <a:txBody>
                    <a:bodyPr/>
                    <a:lstStyle/>
                    <a:p>
                      <a:r>
                        <a:rPr kumimoji="1" lang="ja-JP" altLang="en-US" sz="1000">
                          <a:latin typeface="Meiryo UI" panose="020B0604030504040204" pitchFamily="34" charset="-128"/>
                          <a:ea typeface="Meiryo UI" panose="020B0604030504040204" pitchFamily="34" charset="-128"/>
                        </a:rPr>
                        <a:t>記入例</a:t>
                      </a:r>
                    </a:p>
                  </a:txBody>
                  <a:tcPr marL="62201" marR="62201" marT="31101" marB="31101"/>
                </a:tc>
                <a:tc>
                  <a:txBody>
                    <a:bodyPr/>
                    <a:lstStyle/>
                    <a:p>
                      <a:r>
                        <a:rPr kumimoji="1" lang="ja-JP" altLang="en-US" sz="1000">
                          <a:latin typeface="Meiryo UI" panose="020B0604030504040204" pitchFamily="34" charset="-128"/>
                          <a:ea typeface="Meiryo UI" panose="020B0604030504040204" pitchFamily="34" charset="-128"/>
                        </a:rPr>
                        <a:t>備考</a:t>
                      </a:r>
                    </a:p>
                  </a:txBody>
                  <a:tcPr marL="62201" marR="62201" marT="31101" marB="31101"/>
                </a:tc>
                <a:extLst>
                  <a:ext uri="{0D108BD9-81ED-4DB2-BD59-A6C34878D82A}">
                    <a16:rowId xmlns:a16="http://schemas.microsoft.com/office/drawing/2014/main" val="1470436217"/>
                  </a:ext>
                </a:extLst>
              </a:tr>
              <a:tr h="435410">
                <a:tc>
                  <a:txBody>
                    <a:bodyPr/>
                    <a:lstStyle/>
                    <a:p>
                      <a:r>
                        <a:rPr kumimoji="1" lang="ja-JP" altLang="en-US" sz="800">
                          <a:latin typeface="Meiryo UI" panose="020B0604030504040204" pitchFamily="34" charset="-128"/>
                          <a:ea typeface="Meiryo UI" panose="020B0604030504040204" pitchFamily="34" charset="-128"/>
                        </a:rPr>
                        <a:t>査読結果通知条件合否</a:t>
                      </a:r>
                    </a:p>
                  </a:txBody>
                  <a:tcPr marL="62201" marR="62201" marT="31101" marB="31101"/>
                </a:tc>
                <a:tc>
                  <a:txBody>
                    <a:bodyPr/>
                    <a:lstStyle/>
                    <a:p>
                      <a:r>
                        <a:rPr kumimoji="1" lang="ja-JP" altLang="en-US" sz="800">
                          <a:latin typeface="Meiryo UI" panose="020B0604030504040204" pitchFamily="34" charset="-128"/>
                          <a:ea typeface="Meiryo UI" panose="020B0604030504040204" pitchFamily="34" charset="-128"/>
                        </a:rPr>
                        <a:t>「</a:t>
                      </a:r>
                      <a:r>
                        <a:rPr kumimoji="1" lang="en-US" altLang="ja-JP" sz="800" dirty="0">
                          <a:latin typeface="Meiryo UI" panose="020B0604030504040204" pitchFamily="34" charset="-128"/>
                          <a:ea typeface="Meiryo UI" panose="020B0604030504040204" pitchFamily="34" charset="-128"/>
                        </a:rPr>
                        <a:t>All</a:t>
                      </a:r>
                      <a:r>
                        <a:rPr kumimoji="1" lang="ja-JP" altLang="en-US" sz="800">
                          <a:latin typeface="Meiryo UI" panose="020B0604030504040204" pitchFamily="34" charset="-128"/>
                          <a:ea typeface="Meiryo UI" panose="020B0604030504040204" pitchFamily="34" charset="-128"/>
                        </a:rPr>
                        <a:t>」</a:t>
                      </a:r>
                      <a:r>
                        <a:rPr kumimoji="1" lang="en-US" altLang="ja-JP" sz="800" dirty="0">
                          <a:latin typeface="Meiryo UI" panose="020B0604030504040204" pitchFamily="34" charset="-128"/>
                          <a:ea typeface="Meiryo UI" panose="020B0604030504040204" pitchFamily="34" charset="-128"/>
                        </a:rPr>
                        <a:t>, </a:t>
                      </a:r>
                      <a:r>
                        <a:rPr kumimoji="1" lang="ja-JP" altLang="en-US" sz="800">
                          <a:latin typeface="Meiryo UI" panose="020B0604030504040204" pitchFamily="34" charset="-128"/>
                          <a:ea typeface="Meiryo UI" panose="020B0604030504040204" pitchFamily="34" charset="-128"/>
                        </a:rPr>
                        <a:t>「</a:t>
                      </a:r>
                      <a:r>
                        <a:rPr kumimoji="1" lang="en-US" altLang="ja-JP" sz="800" dirty="0">
                          <a:latin typeface="Meiryo UI" panose="020B0604030504040204" pitchFamily="34" charset="-128"/>
                          <a:ea typeface="Meiryo UI" panose="020B0604030504040204" pitchFamily="34" charset="-128"/>
                        </a:rPr>
                        <a:t>Accept</a:t>
                      </a:r>
                      <a:r>
                        <a:rPr kumimoji="1" lang="ja-JP" altLang="en-US" sz="800">
                          <a:latin typeface="Meiryo UI" panose="020B0604030504040204" pitchFamily="34" charset="-128"/>
                          <a:ea typeface="Meiryo UI" panose="020B0604030504040204" pitchFamily="34" charset="-128"/>
                        </a:rPr>
                        <a:t>」</a:t>
                      </a:r>
                    </a:p>
                  </a:txBody>
                  <a:tcPr marL="62201" marR="62201" marT="31101" marB="31101"/>
                </a:tc>
                <a:tc>
                  <a:txBody>
                    <a:bodyPr/>
                    <a:lstStyle/>
                    <a:p>
                      <a:r>
                        <a:rPr kumimoji="1" lang="ja-JP" altLang="en-US" sz="800">
                          <a:latin typeface="Meiryo UI" panose="020B0604030504040204" pitchFamily="34" charset="-128"/>
                          <a:ea typeface="Meiryo UI" panose="020B0604030504040204" pitchFamily="34" charset="-128"/>
                        </a:rPr>
                        <a:t>合否共に送信する場合は「</a:t>
                      </a:r>
                      <a:r>
                        <a:rPr kumimoji="1" lang="en-US" altLang="ja-JP" sz="800" dirty="0">
                          <a:latin typeface="Meiryo UI" panose="020B0604030504040204" pitchFamily="34" charset="-128"/>
                          <a:ea typeface="Meiryo UI" panose="020B0604030504040204" pitchFamily="34" charset="-128"/>
                        </a:rPr>
                        <a:t>ALL</a:t>
                      </a:r>
                      <a:r>
                        <a:rPr kumimoji="1" lang="ja-JP" altLang="en-US" sz="800">
                          <a:latin typeface="Meiryo UI" panose="020B0604030504040204" pitchFamily="34" charset="-128"/>
                          <a:ea typeface="Meiryo UI" panose="020B0604030504040204" pitchFamily="34" charset="-128"/>
                        </a:rPr>
                        <a:t>」、合格者のみに送信する場合は「</a:t>
                      </a:r>
                      <a:r>
                        <a:rPr kumimoji="1" lang="en-US" altLang="ja-JP" sz="800" dirty="0">
                          <a:latin typeface="Meiryo UI" panose="020B0604030504040204" pitchFamily="34" charset="-128"/>
                          <a:ea typeface="Meiryo UI" panose="020B0604030504040204" pitchFamily="34" charset="-128"/>
                        </a:rPr>
                        <a:t>Accept</a:t>
                      </a:r>
                      <a:r>
                        <a:rPr kumimoji="1" lang="ja-JP" altLang="en-US" sz="800">
                          <a:latin typeface="Meiryo UI" panose="020B0604030504040204" pitchFamily="34" charset="-128"/>
                          <a:ea typeface="Meiryo UI" panose="020B0604030504040204" pitchFamily="34" charset="-128"/>
                        </a:rPr>
                        <a:t>」を入力する</a:t>
                      </a:r>
                    </a:p>
                  </a:txBody>
                  <a:tcPr marL="62201" marR="62201" marT="31101" marB="31101"/>
                </a:tc>
                <a:extLst>
                  <a:ext uri="{0D108BD9-81ED-4DB2-BD59-A6C34878D82A}">
                    <a16:rowId xmlns:a16="http://schemas.microsoft.com/office/drawing/2014/main" val="1125832914"/>
                  </a:ext>
                </a:extLst>
              </a:tr>
              <a:tr h="559813">
                <a:tc>
                  <a:txBody>
                    <a:bodyPr/>
                    <a:lstStyle/>
                    <a:p>
                      <a:r>
                        <a:rPr kumimoji="1" lang="ja-JP" altLang="en-US" sz="800">
                          <a:latin typeface="Meiryo UI" panose="020B0604030504040204" pitchFamily="34" charset="-128"/>
                          <a:ea typeface="Meiryo UI" panose="020B0604030504040204" pitchFamily="34" charset="-128"/>
                        </a:rPr>
                        <a:t>査読結果通知条件発表形式</a:t>
                      </a:r>
                    </a:p>
                  </a:txBody>
                  <a:tcPr marL="62201" marR="62201" marT="31101" marB="31101"/>
                </a:tc>
                <a:tc>
                  <a:txBody>
                    <a:bodyPr/>
                    <a:lstStyle/>
                    <a:p>
                      <a:r>
                        <a:rPr kumimoji="1" lang="ja-JP" altLang="en-US" sz="800">
                          <a:latin typeface="Meiryo UI" panose="020B0604030504040204" pitchFamily="34" charset="-128"/>
                          <a:ea typeface="Meiryo UI" panose="020B0604030504040204" pitchFamily="34" charset="-128"/>
                        </a:rPr>
                        <a:t>「</a:t>
                      </a:r>
                      <a:r>
                        <a:rPr kumimoji="1" lang="en-US" altLang="ja-JP" sz="800" dirty="0">
                          <a:latin typeface="Meiryo UI" panose="020B0604030504040204" pitchFamily="34" charset="-128"/>
                          <a:ea typeface="Meiryo UI" panose="020B0604030504040204" pitchFamily="34" charset="-128"/>
                        </a:rPr>
                        <a:t>All</a:t>
                      </a:r>
                      <a:r>
                        <a:rPr kumimoji="1" lang="ja-JP" altLang="en-US" sz="800">
                          <a:latin typeface="Meiryo UI" panose="020B0604030504040204" pitchFamily="34" charset="-128"/>
                          <a:ea typeface="Meiryo UI" panose="020B0604030504040204" pitchFamily="34" charset="-128"/>
                        </a:rPr>
                        <a:t>」</a:t>
                      </a:r>
                      <a:r>
                        <a:rPr kumimoji="1" lang="en-US" altLang="ja-JP" sz="800" dirty="0">
                          <a:latin typeface="Meiryo UI" panose="020B0604030504040204" pitchFamily="34" charset="-128"/>
                          <a:ea typeface="Meiryo UI" panose="020B0604030504040204" pitchFamily="34" charset="-128"/>
                        </a:rPr>
                        <a:t>,</a:t>
                      </a:r>
                      <a:r>
                        <a:rPr kumimoji="1" lang="ja-JP" altLang="en-US" sz="800">
                          <a:latin typeface="Meiryo UI" panose="020B0604030504040204" pitchFamily="34" charset="-128"/>
                          <a:ea typeface="Meiryo UI" panose="020B0604030504040204" pitchFamily="34" charset="-128"/>
                        </a:rPr>
                        <a:t>「</a:t>
                      </a:r>
                      <a:r>
                        <a:rPr kumimoji="1" lang="en-US" altLang="ja-JP" sz="800" dirty="0">
                          <a:latin typeface="Meiryo UI" panose="020B0604030504040204" pitchFamily="34" charset="-128"/>
                          <a:ea typeface="Meiryo UI" panose="020B0604030504040204" pitchFamily="34" charset="-128"/>
                        </a:rPr>
                        <a:t>1,2,3</a:t>
                      </a:r>
                      <a:r>
                        <a:rPr kumimoji="1" lang="ja-JP" altLang="en-US" sz="800">
                          <a:latin typeface="Meiryo UI" panose="020B0604030504040204" pitchFamily="34" charset="-128"/>
                          <a:ea typeface="Meiryo UI" panose="020B0604030504040204" pitchFamily="34" charset="-128"/>
                        </a:rPr>
                        <a:t>」</a:t>
                      </a:r>
                    </a:p>
                  </a:txBody>
                  <a:tcPr marL="62201" marR="62201" marT="31101" marB="31101"/>
                </a:tc>
                <a:tc>
                  <a:txBody>
                    <a:bodyPr/>
                    <a:lstStyle/>
                    <a:p>
                      <a:r>
                        <a:rPr kumimoji="1" lang="ja-JP" altLang="en-US" sz="800">
                          <a:latin typeface="Meiryo UI" panose="020B0604030504040204" pitchFamily="34" charset="-128"/>
                          <a:ea typeface="Meiryo UI" panose="020B0604030504040204" pitchFamily="34" charset="-128"/>
                        </a:rPr>
                        <a:t>全員に送信する場合は「</a:t>
                      </a:r>
                      <a:r>
                        <a:rPr kumimoji="1" lang="en-US" altLang="ja-JP" sz="800" dirty="0">
                          <a:latin typeface="Meiryo UI" panose="020B0604030504040204" pitchFamily="34" charset="-128"/>
                          <a:ea typeface="Meiryo UI" panose="020B0604030504040204" pitchFamily="34" charset="-128"/>
                        </a:rPr>
                        <a:t>ALL</a:t>
                      </a:r>
                      <a:r>
                        <a:rPr kumimoji="1" lang="ja-JP" altLang="en-US" sz="800">
                          <a:latin typeface="Meiryo UI" panose="020B0604030504040204" pitchFamily="34" charset="-128"/>
                          <a:ea typeface="Meiryo UI" panose="020B0604030504040204" pitchFamily="34" charset="-128"/>
                        </a:rPr>
                        <a:t>」一部の発表形式に制限する場合は、発表形式マスタのレコード番号をカンマ区切りで入力する</a:t>
                      </a:r>
                    </a:p>
                  </a:txBody>
                  <a:tcPr marL="62201" marR="62201" marT="31101" marB="31101"/>
                </a:tc>
                <a:extLst>
                  <a:ext uri="{0D108BD9-81ED-4DB2-BD59-A6C34878D82A}">
                    <a16:rowId xmlns:a16="http://schemas.microsoft.com/office/drawing/2014/main" val="1395055589"/>
                  </a:ext>
                </a:extLst>
              </a:tr>
            </a:tbl>
          </a:graphicData>
        </a:graphic>
      </p:graphicFrame>
    </p:spTree>
    <p:extLst>
      <p:ext uri="{BB962C8B-B14F-4D97-AF65-F5344CB8AC3E}">
        <p14:creationId xmlns:p14="http://schemas.microsoft.com/office/powerpoint/2010/main" val="3236490186"/>
      </p:ext>
    </p:extLst>
  </p:cSld>
  <p:clrMapOvr>
    <a:masterClrMapping/>
  </p:clrMapOvr>
  <p:transition>
    <p:fade/>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69D8B3E6-C60E-A843-B12D-7E5819F55C38}"/>
              </a:ext>
            </a:extLst>
          </p:cNvPr>
          <p:cNvSpPr>
            <a:spLocks noGrp="1"/>
          </p:cNvSpPr>
          <p:nvPr>
            <p:ph type="body" sz="quarter" idx="13"/>
          </p:nvPr>
        </p:nvSpPr>
        <p:spPr/>
        <p:txBody>
          <a:bodyPr/>
          <a:lstStyle/>
          <a:p>
            <a:r>
              <a:rPr lang="ja-JP" altLang="en-US"/>
              <a:t>作成したアプリのアクセス権の設定を行う。</a:t>
            </a:r>
            <a:endParaRPr kumimoji="1" lang="ja-JP" altLang="en-US"/>
          </a:p>
        </p:txBody>
      </p:sp>
      <p:sp>
        <p:nvSpPr>
          <p:cNvPr id="3" name="タイトル 2">
            <a:extLst>
              <a:ext uri="{FF2B5EF4-FFF2-40B4-BE49-F238E27FC236}">
                <a16:creationId xmlns:a16="http://schemas.microsoft.com/office/drawing/2014/main" id="{CCE70F7D-09F5-8B45-9704-3844143A928B}"/>
              </a:ext>
            </a:extLst>
          </p:cNvPr>
          <p:cNvSpPr>
            <a:spLocks noGrp="1"/>
          </p:cNvSpPr>
          <p:nvPr>
            <p:ph type="title"/>
          </p:nvPr>
        </p:nvSpPr>
        <p:spPr/>
        <p:txBody>
          <a:bodyPr/>
          <a:lstStyle/>
          <a:p>
            <a:r>
              <a:rPr lang="en-US" altLang="ja-JP" dirty="0"/>
              <a:t>2. </a:t>
            </a:r>
            <a:r>
              <a:rPr lang="ja-JP" altLang="en-US"/>
              <a:t>各アプリのアクセス権の設定</a:t>
            </a:r>
            <a:endParaRPr kumimoji="1" lang="ja-JP" altLang="en-US"/>
          </a:p>
        </p:txBody>
      </p:sp>
      <p:sp>
        <p:nvSpPr>
          <p:cNvPr id="4" name="スライド番号プレースホルダー 3">
            <a:extLst>
              <a:ext uri="{FF2B5EF4-FFF2-40B4-BE49-F238E27FC236}">
                <a16:creationId xmlns:a16="http://schemas.microsoft.com/office/drawing/2014/main" id="{70F27E4F-C57A-0048-BFCB-275262C75C81}"/>
              </a:ext>
            </a:extLst>
          </p:cNvPr>
          <p:cNvSpPr>
            <a:spLocks noGrp="1"/>
          </p:cNvSpPr>
          <p:nvPr>
            <p:ph type="sldNum" sz="quarter" idx="4"/>
          </p:nvPr>
        </p:nvSpPr>
        <p:spPr/>
        <p:txBody>
          <a:bodyPr/>
          <a:lstStyle/>
          <a:p>
            <a:fld id="{95CC1D26-A9BD-4BDE-BDD9-08EDBAE96860}" type="slidenum">
              <a:rPr lang="en-GB" smtClean="0"/>
              <a:pPr/>
              <a:t>25</a:t>
            </a:fld>
            <a:endParaRPr lang="en-GB" dirty="0"/>
          </a:p>
        </p:txBody>
      </p:sp>
      <p:sp>
        <p:nvSpPr>
          <p:cNvPr id="5" name="テキスト プレースホルダー 4">
            <a:extLst>
              <a:ext uri="{FF2B5EF4-FFF2-40B4-BE49-F238E27FC236}">
                <a16:creationId xmlns:a16="http://schemas.microsoft.com/office/drawing/2014/main" id="{67C7BF76-D491-6643-AEDC-DC6A685F8642}"/>
              </a:ext>
            </a:extLst>
          </p:cNvPr>
          <p:cNvSpPr>
            <a:spLocks noGrp="1"/>
          </p:cNvSpPr>
          <p:nvPr>
            <p:ph type="body" sz="quarter" idx="17"/>
          </p:nvPr>
        </p:nvSpPr>
        <p:spPr/>
        <p:txBody>
          <a:bodyPr/>
          <a:lstStyle/>
          <a:p>
            <a:endParaRPr kumimoji="1" lang="ja-JP" altLang="en-US"/>
          </a:p>
        </p:txBody>
      </p:sp>
      <p:sp>
        <p:nvSpPr>
          <p:cNvPr id="6" name="テキスト プレースホルダー 5">
            <a:extLst>
              <a:ext uri="{FF2B5EF4-FFF2-40B4-BE49-F238E27FC236}">
                <a16:creationId xmlns:a16="http://schemas.microsoft.com/office/drawing/2014/main" id="{ED7CF116-92B9-254B-87A2-942E46C28980}"/>
              </a:ext>
            </a:extLst>
          </p:cNvPr>
          <p:cNvSpPr>
            <a:spLocks noGrp="1"/>
          </p:cNvSpPr>
          <p:nvPr>
            <p:ph type="body" sz="quarter" idx="18"/>
          </p:nvPr>
        </p:nvSpPr>
        <p:spPr/>
        <p:txBody>
          <a:bodyPr/>
          <a:lstStyle/>
          <a:p>
            <a:endParaRPr kumimoji="1" lang="ja-JP" altLang="en-US"/>
          </a:p>
        </p:txBody>
      </p:sp>
      <p:sp>
        <p:nvSpPr>
          <p:cNvPr id="7" name="テキスト プレースホルダー 6">
            <a:extLst>
              <a:ext uri="{FF2B5EF4-FFF2-40B4-BE49-F238E27FC236}">
                <a16:creationId xmlns:a16="http://schemas.microsoft.com/office/drawing/2014/main" id="{B5A41DF4-63DF-F542-AE20-B399CCF4EDD1}"/>
              </a:ext>
            </a:extLst>
          </p:cNvPr>
          <p:cNvSpPr>
            <a:spLocks noGrp="1"/>
          </p:cNvSpPr>
          <p:nvPr>
            <p:ph type="body" sz="quarter" idx="19"/>
          </p:nvPr>
        </p:nvSpPr>
        <p:spPr/>
        <p:txBody>
          <a:bodyPr/>
          <a:lstStyle/>
          <a:p>
            <a:pPr marL="162900" indent="-162000">
              <a:buFont typeface="+mj-lt"/>
              <a:buAutoNum type="arabicPeriod"/>
            </a:pPr>
            <a:r>
              <a:rPr lang="ja-JP" altLang="en-US"/>
              <a:t>学会主催者の</a:t>
            </a:r>
            <a:r>
              <a:rPr lang="en-US" altLang="ja-JP" dirty="0" err="1"/>
              <a:t>kintone</a:t>
            </a:r>
            <a:r>
              <a:rPr lang="ja-JP" altLang="en-US"/>
              <a:t>アカウント情報を登録する。</a:t>
            </a:r>
            <a:endParaRPr kumimoji="1" lang="ja-JP" altLang="en-US"/>
          </a:p>
        </p:txBody>
      </p:sp>
      <p:sp>
        <p:nvSpPr>
          <p:cNvPr id="8" name="テキスト プレースホルダー 7">
            <a:extLst>
              <a:ext uri="{FF2B5EF4-FFF2-40B4-BE49-F238E27FC236}">
                <a16:creationId xmlns:a16="http://schemas.microsoft.com/office/drawing/2014/main" id="{DC8DF34D-EAC9-9E4D-90E6-8529E81247BB}"/>
              </a:ext>
            </a:extLst>
          </p:cNvPr>
          <p:cNvSpPr>
            <a:spLocks noGrp="1"/>
          </p:cNvSpPr>
          <p:nvPr>
            <p:ph type="body" sz="quarter" idx="20"/>
          </p:nvPr>
        </p:nvSpPr>
        <p:spPr/>
        <p:txBody>
          <a:bodyPr/>
          <a:lstStyle/>
          <a:p>
            <a:pPr marL="233241" indent="-233241">
              <a:buFont typeface="+mj-lt"/>
              <a:buAutoNum type="arabicPeriod" startAt="2"/>
            </a:pPr>
            <a:r>
              <a:rPr lang="ja-JP" altLang="en-US"/>
              <a:t>上部の「保存」を押下し、レコードを登録する。</a:t>
            </a:r>
            <a:endParaRPr lang="en-US" altLang="ja-JP" dirty="0"/>
          </a:p>
          <a:p>
            <a:pPr marL="233241" indent="-233241">
              <a:buFont typeface="+mj-lt"/>
              <a:buAutoNum type="arabicPeriod" startAt="2"/>
            </a:pPr>
            <a:r>
              <a:rPr lang="ja-JP" altLang="en-US"/>
              <a:t>レコード内に設置されている「アクセス権限初期設定」ボタンを押下する</a:t>
            </a:r>
            <a:br>
              <a:rPr lang="en-US" altLang="ja-JP" dirty="0"/>
            </a:br>
            <a:br>
              <a:rPr lang="en-US" altLang="ja-JP" dirty="0"/>
            </a:br>
            <a:br>
              <a:rPr lang="en-US" altLang="ja-JP" dirty="0"/>
            </a:br>
            <a:br>
              <a:rPr lang="en-US" altLang="ja-JP" dirty="0"/>
            </a:br>
            <a:br>
              <a:rPr lang="en-US" altLang="ja-JP" dirty="0"/>
            </a:br>
            <a:br>
              <a:rPr lang="en-US" altLang="ja-JP" dirty="0"/>
            </a:br>
            <a:br>
              <a:rPr lang="en-US" altLang="ja-JP" dirty="0"/>
            </a:br>
            <a:br>
              <a:rPr lang="en-US" altLang="ja-JP" dirty="0"/>
            </a:br>
            <a:r>
              <a:rPr lang="ja-JP" altLang="en-US"/>
              <a:t>補足）押下すると、各アプリ毎にアクセス権限が自動的に設定される。</a:t>
            </a:r>
            <a:endParaRPr lang="en-US" altLang="ja-JP" dirty="0"/>
          </a:p>
          <a:p>
            <a:pPr marL="233241" indent="-233241">
              <a:buFont typeface="+mj-lt"/>
              <a:buAutoNum type="arabicPeriod" startAt="2"/>
            </a:pPr>
            <a:r>
              <a:rPr lang="ja-JP" altLang="en-US"/>
              <a:t>各アプリのアクセス権限の設定が正しく行われているか確認する（詳細は次ページ）</a:t>
            </a:r>
            <a:endParaRPr lang="en-US" altLang="ja-JP" dirty="0"/>
          </a:p>
          <a:p>
            <a:pPr marL="233241" indent="-233241">
              <a:buFont typeface="+mj-lt"/>
              <a:buAutoNum type="arabicPeriod" startAt="2"/>
            </a:pPr>
            <a:endParaRPr lang="en-US" altLang="ja-JP" dirty="0"/>
          </a:p>
          <a:p>
            <a:endParaRPr kumimoji="1" lang="ja-JP" altLang="en-US"/>
          </a:p>
        </p:txBody>
      </p:sp>
      <p:pic>
        <p:nvPicPr>
          <p:cNvPr id="9" name="図 8">
            <a:extLst>
              <a:ext uri="{FF2B5EF4-FFF2-40B4-BE49-F238E27FC236}">
                <a16:creationId xmlns:a16="http://schemas.microsoft.com/office/drawing/2014/main" id="{12B4AFF4-28D2-854C-AAAA-6E05AC2872DB}"/>
              </a:ext>
            </a:extLst>
          </p:cNvPr>
          <p:cNvPicPr>
            <a:picLocks noChangeAspect="1"/>
          </p:cNvPicPr>
          <p:nvPr/>
        </p:nvPicPr>
        <p:blipFill>
          <a:blip r:embed="rId2"/>
          <a:stretch>
            <a:fillRect/>
          </a:stretch>
        </p:blipFill>
        <p:spPr>
          <a:xfrm>
            <a:off x="827584" y="1740023"/>
            <a:ext cx="3155116" cy="1118008"/>
          </a:xfrm>
          <a:prstGeom prst="rect">
            <a:avLst/>
          </a:prstGeom>
        </p:spPr>
      </p:pic>
      <p:sp>
        <p:nvSpPr>
          <p:cNvPr id="10" name="正方形/長方形 9">
            <a:extLst>
              <a:ext uri="{FF2B5EF4-FFF2-40B4-BE49-F238E27FC236}">
                <a16:creationId xmlns:a16="http://schemas.microsoft.com/office/drawing/2014/main" id="{8AE87ED6-1CED-8649-9702-4D6DD9CD66B7}"/>
              </a:ext>
            </a:extLst>
          </p:cNvPr>
          <p:cNvSpPr/>
          <p:nvPr/>
        </p:nvSpPr>
        <p:spPr>
          <a:xfrm>
            <a:off x="861951" y="2552143"/>
            <a:ext cx="1112362" cy="263623"/>
          </a:xfrm>
          <a:prstGeom prst="rect">
            <a:avLst/>
          </a:prstGeom>
          <a:noFill/>
          <a:ln w="28575">
            <a:solidFill>
              <a:schemeClr val="accent6"/>
            </a:solidFill>
            <a:prstDash val="sysDash"/>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ja-JP" altLang="en-US" sz="1118"/>
          </a:p>
        </p:txBody>
      </p:sp>
      <p:sp>
        <p:nvSpPr>
          <p:cNvPr id="11" name="四角形吹き出し 10">
            <a:extLst>
              <a:ext uri="{FF2B5EF4-FFF2-40B4-BE49-F238E27FC236}">
                <a16:creationId xmlns:a16="http://schemas.microsoft.com/office/drawing/2014/main" id="{EDC5A586-1A6E-6049-8D1E-592BFE0168AA}"/>
              </a:ext>
            </a:extLst>
          </p:cNvPr>
          <p:cNvSpPr/>
          <p:nvPr/>
        </p:nvSpPr>
        <p:spPr>
          <a:xfrm>
            <a:off x="861951" y="2869069"/>
            <a:ext cx="3120664" cy="1690477"/>
          </a:xfrm>
          <a:prstGeom prst="wedgeRectCallout">
            <a:avLst>
              <a:gd name="adj1" fmla="val -41812"/>
              <a:gd name="adj2" fmla="val -56163"/>
            </a:avLst>
          </a:prstGeom>
          <a:solidFill>
            <a:schemeClr val="accent6">
              <a:lumMod val="20000"/>
              <a:lumOff val="80000"/>
            </a:schemeClr>
          </a:solidFill>
          <a:ln w="127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lIns="24489" rIns="24489" rtlCol="0" anchor="ctr"/>
          <a:lstStyle/>
          <a:p>
            <a:pPr algn="ctr"/>
            <a:endParaRPr kumimoji="1" lang="ja-JP" altLang="en-US" sz="816">
              <a:solidFill>
                <a:sysClr val="windowText" lastClr="000000"/>
              </a:solidFill>
              <a:latin typeface="Meiryo UI" panose="020B0604030504040204" pitchFamily="34" charset="-128"/>
              <a:ea typeface="Meiryo UI" panose="020B0604030504040204" pitchFamily="34" charset="-128"/>
            </a:endParaRPr>
          </a:p>
        </p:txBody>
      </p:sp>
      <p:pic>
        <p:nvPicPr>
          <p:cNvPr id="12" name="図 11">
            <a:extLst>
              <a:ext uri="{FF2B5EF4-FFF2-40B4-BE49-F238E27FC236}">
                <a16:creationId xmlns:a16="http://schemas.microsoft.com/office/drawing/2014/main" id="{A7F8C238-CDD9-4D48-96F7-D582C9548564}"/>
              </a:ext>
            </a:extLst>
          </p:cNvPr>
          <p:cNvPicPr>
            <a:picLocks noChangeAspect="1"/>
          </p:cNvPicPr>
          <p:nvPr/>
        </p:nvPicPr>
        <p:blipFill>
          <a:blip r:embed="rId3"/>
          <a:stretch>
            <a:fillRect/>
          </a:stretch>
        </p:blipFill>
        <p:spPr>
          <a:xfrm>
            <a:off x="948402" y="2916198"/>
            <a:ext cx="2947761" cy="1596218"/>
          </a:xfrm>
          <a:prstGeom prst="rect">
            <a:avLst/>
          </a:prstGeom>
        </p:spPr>
      </p:pic>
      <p:sp>
        <p:nvSpPr>
          <p:cNvPr id="13" name="正方形/長方形 12">
            <a:extLst>
              <a:ext uri="{FF2B5EF4-FFF2-40B4-BE49-F238E27FC236}">
                <a16:creationId xmlns:a16="http://schemas.microsoft.com/office/drawing/2014/main" id="{066C9115-5D1F-3846-9E80-5359E05817CF}"/>
              </a:ext>
            </a:extLst>
          </p:cNvPr>
          <p:cNvSpPr/>
          <p:nvPr/>
        </p:nvSpPr>
        <p:spPr>
          <a:xfrm>
            <a:off x="1582449" y="4021633"/>
            <a:ext cx="1175591" cy="176290"/>
          </a:xfrm>
          <a:prstGeom prst="rect">
            <a:avLst/>
          </a:prstGeom>
          <a:noFill/>
          <a:ln w="28575">
            <a:solidFill>
              <a:schemeClr val="accent6"/>
            </a:solidFill>
            <a:prstDash val="sysDash"/>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ja-JP" altLang="en-US" sz="1118"/>
          </a:p>
        </p:txBody>
      </p:sp>
      <p:sp>
        <p:nvSpPr>
          <p:cNvPr id="14" name="左矢印 13">
            <a:extLst>
              <a:ext uri="{FF2B5EF4-FFF2-40B4-BE49-F238E27FC236}">
                <a16:creationId xmlns:a16="http://schemas.microsoft.com/office/drawing/2014/main" id="{97C09C81-D3A9-3A4C-966D-5FF8F8FA3F0D}"/>
              </a:ext>
            </a:extLst>
          </p:cNvPr>
          <p:cNvSpPr/>
          <p:nvPr/>
        </p:nvSpPr>
        <p:spPr>
          <a:xfrm>
            <a:off x="2807024" y="3090956"/>
            <a:ext cx="195932" cy="146949"/>
          </a:xfrm>
          <a:prstGeom prst="leftArrow">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118">
              <a:ln>
                <a:solidFill>
                  <a:schemeClr val="accent5"/>
                </a:solidFill>
              </a:ln>
              <a:solidFill>
                <a:schemeClr val="accent5"/>
              </a:solidFill>
            </a:endParaRPr>
          </a:p>
        </p:txBody>
      </p:sp>
      <p:sp>
        <p:nvSpPr>
          <p:cNvPr id="15" name="左矢印 14">
            <a:extLst>
              <a:ext uri="{FF2B5EF4-FFF2-40B4-BE49-F238E27FC236}">
                <a16:creationId xmlns:a16="http://schemas.microsoft.com/office/drawing/2014/main" id="{5A860EA4-B6A9-0B4F-A8B7-DB4CE3ADF74B}"/>
              </a:ext>
            </a:extLst>
          </p:cNvPr>
          <p:cNvSpPr/>
          <p:nvPr/>
        </p:nvSpPr>
        <p:spPr>
          <a:xfrm>
            <a:off x="2807024" y="4036302"/>
            <a:ext cx="195932" cy="146949"/>
          </a:xfrm>
          <a:prstGeom prst="leftArrow">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118">
              <a:ln>
                <a:solidFill>
                  <a:schemeClr val="accent5"/>
                </a:solidFill>
              </a:ln>
              <a:solidFill>
                <a:schemeClr val="accent5"/>
              </a:solidFill>
            </a:endParaRPr>
          </a:p>
        </p:txBody>
      </p:sp>
      <p:sp>
        <p:nvSpPr>
          <p:cNvPr id="16" name="テキスト ボックス 15">
            <a:extLst>
              <a:ext uri="{FF2B5EF4-FFF2-40B4-BE49-F238E27FC236}">
                <a16:creationId xmlns:a16="http://schemas.microsoft.com/office/drawing/2014/main" id="{68F7FF4C-2FD0-BA4C-8D76-F58EEAF1E49B}"/>
              </a:ext>
            </a:extLst>
          </p:cNvPr>
          <p:cNvSpPr txBox="1"/>
          <p:nvPr/>
        </p:nvSpPr>
        <p:spPr>
          <a:xfrm>
            <a:off x="3002956" y="3952755"/>
            <a:ext cx="828962" cy="343427"/>
          </a:xfrm>
          <a:prstGeom prst="rect">
            <a:avLst/>
          </a:prstGeom>
          <a:noFill/>
        </p:spPr>
        <p:txBody>
          <a:bodyPr wrap="square" rtlCol="0">
            <a:spAutoFit/>
          </a:bodyPr>
          <a:lstStyle/>
          <a:p>
            <a:r>
              <a:rPr lang="ja-JP" altLang="en-US" sz="816">
                <a:solidFill>
                  <a:srgbClr val="FF0000"/>
                </a:solidFill>
                <a:latin typeface="Meiryo UI" panose="020B0604030504040204" pitchFamily="34" charset="-128"/>
                <a:ea typeface="Meiryo UI" panose="020B0604030504040204" pitchFamily="34" charset="-128"/>
              </a:rPr>
              <a:t>入力するのは</a:t>
            </a:r>
            <a:endParaRPr lang="en-US" altLang="ja-JP" sz="816" dirty="0">
              <a:solidFill>
                <a:srgbClr val="FF0000"/>
              </a:solidFill>
              <a:latin typeface="Meiryo UI" panose="020B0604030504040204" pitchFamily="34" charset="-128"/>
              <a:ea typeface="Meiryo UI" panose="020B0604030504040204" pitchFamily="34" charset="-128"/>
            </a:endParaRPr>
          </a:p>
          <a:p>
            <a:r>
              <a:rPr lang="ja-JP" altLang="en-US" sz="816">
                <a:solidFill>
                  <a:srgbClr val="FF0000"/>
                </a:solidFill>
                <a:latin typeface="Meiryo UI" panose="020B0604030504040204" pitchFamily="34" charset="-128"/>
                <a:ea typeface="Meiryo UI" panose="020B0604030504040204" pitchFamily="34" charset="-128"/>
              </a:rPr>
              <a:t>こちらの情報</a:t>
            </a:r>
            <a:endParaRPr lang="en-US" altLang="ja-JP" sz="816" dirty="0">
              <a:solidFill>
                <a:srgbClr val="FF0000"/>
              </a:solidFill>
              <a:latin typeface="Meiryo UI" panose="020B0604030504040204" pitchFamily="34" charset="-128"/>
              <a:ea typeface="Meiryo UI" panose="020B0604030504040204" pitchFamily="34" charset="-128"/>
            </a:endParaRPr>
          </a:p>
        </p:txBody>
      </p:sp>
      <p:sp>
        <p:nvSpPr>
          <p:cNvPr id="17" name="テキスト ボックス 16">
            <a:extLst>
              <a:ext uri="{FF2B5EF4-FFF2-40B4-BE49-F238E27FC236}">
                <a16:creationId xmlns:a16="http://schemas.microsoft.com/office/drawing/2014/main" id="{1674D02B-111C-0646-819C-8152F3316E54}"/>
              </a:ext>
            </a:extLst>
          </p:cNvPr>
          <p:cNvSpPr txBox="1"/>
          <p:nvPr/>
        </p:nvSpPr>
        <p:spPr>
          <a:xfrm>
            <a:off x="3002956" y="3007408"/>
            <a:ext cx="828962" cy="343427"/>
          </a:xfrm>
          <a:prstGeom prst="rect">
            <a:avLst/>
          </a:prstGeom>
          <a:noFill/>
        </p:spPr>
        <p:txBody>
          <a:bodyPr wrap="square" rtlCol="0">
            <a:spAutoFit/>
          </a:bodyPr>
          <a:lstStyle/>
          <a:p>
            <a:r>
              <a:rPr lang="ja-JP" altLang="en-US" sz="816">
                <a:solidFill>
                  <a:srgbClr val="FF0000"/>
                </a:solidFill>
                <a:latin typeface="Meiryo UI" panose="020B0604030504040204" pitchFamily="34" charset="-128"/>
                <a:ea typeface="Meiryo UI" panose="020B0604030504040204" pitchFamily="34" charset="-128"/>
              </a:rPr>
              <a:t>ログイン名と</a:t>
            </a:r>
            <a:endParaRPr lang="en-US" altLang="ja-JP" sz="816" dirty="0">
              <a:solidFill>
                <a:srgbClr val="FF0000"/>
              </a:solidFill>
              <a:latin typeface="Meiryo UI" panose="020B0604030504040204" pitchFamily="34" charset="-128"/>
              <a:ea typeface="Meiryo UI" panose="020B0604030504040204" pitchFamily="34" charset="-128"/>
            </a:endParaRPr>
          </a:p>
          <a:p>
            <a:r>
              <a:rPr lang="ja-JP" altLang="en-US" sz="816">
                <a:solidFill>
                  <a:srgbClr val="FF0000"/>
                </a:solidFill>
                <a:latin typeface="Meiryo UI" panose="020B0604030504040204" pitchFamily="34" charset="-128"/>
                <a:ea typeface="Meiryo UI" panose="020B0604030504040204" pitchFamily="34" charset="-128"/>
              </a:rPr>
              <a:t>混同しやすい</a:t>
            </a:r>
            <a:endParaRPr lang="en-US" altLang="ja-JP" sz="816" dirty="0">
              <a:solidFill>
                <a:srgbClr val="FF0000"/>
              </a:solidFill>
              <a:latin typeface="Meiryo UI" panose="020B0604030504040204" pitchFamily="34" charset="-128"/>
              <a:ea typeface="Meiryo UI" panose="020B0604030504040204" pitchFamily="34" charset="-128"/>
            </a:endParaRPr>
          </a:p>
        </p:txBody>
      </p:sp>
      <p:grpSp>
        <p:nvGrpSpPr>
          <p:cNvPr id="20" name="グループ化 19">
            <a:extLst>
              <a:ext uri="{FF2B5EF4-FFF2-40B4-BE49-F238E27FC236}">
                <a16:creationId xmlns:a16="http://schemas.microsoft.com/office/drawing/2014/main" id="{04AE8103-A2BA-F247-AA37-FB67230A63E3}"/>
              </a:ext>
            </a:extLst>
          </p:cNvPr>
          <p:cNvGrpSpPr/>
          <p:nvPr/>
        </p:nvGrpSpPr>
        <p:grpSpPr>
          <a:xfrm>
            <a:off x="4718865" y="2143745"/>
            <a:ext cx="4039373" cy="1332134"/>
            <a:chOff x="4718865" y="1926221"/>
            <a:chExt cx="3195581" cy="1053862"/>
          </a:xfrm>
        </p:grpSpPr>
        <p:pic>
          <p:nvPicPr>
            <p:cNvPr id="18" name="図 17">
              <a:extLst>
                <a:ext uri="{FF2B5EF4-FFF2-40B4-BE49-F238E27FC236}">
                  <a16:creationId xmlns:a16="http://schemas.microsoft.com/office/drawing/2014/main" id="{6C607DCA-6BC2-B540-AC3C-0B456CDC9075}"/>
                </a:ext>
              </a:extLst>
            </p:cNvPr>
            <p:cNvPicPr>
              <a:picLocks noChangeAspect="1"/>
            </p:cNvPicPr>
            <p:nvPr/>
          </p:nvPicPr>
          <p:blipFill>
            <a:blip r:embed="rId4"/>
            <a:stretch>
              <a:fillRect/>
            </a:stretch>
          </p:blipFill>
          <p:spPr>
            <a:xfrm>
              <a:off x="4718865" y="1926221"/>
              <a:ext cx="3195581" cy="1053862"/>
            </a:xfrm>
            <a:prstGeom prst="rect">
              <a:avLst/>
            </a:prstGeom>
          </p:spPr>
        </p:pic>
        <p:sp>
          <p:nvSpPr>
            <p:cNvPr id="19" name="正方形/長方形 18">
              <a:extLst>
                <a:ext uri="{FF2B5EF4-FFF2-40B4-BE49-F238E27FC236}">
                  <a16:creationId xmlns:a16="http://schemas.microsoft.com/office/drawing/2014/main" id="{A0321E59-9D67-8C48-9878-F30697BA98EC}"/>
                </a:ext>
              </a:extLst>
            </p:cNvPr>
            <p:cNvSpPr/>
            <p:nvPr/>
          </p:nvSpPr>
          <p:spPr>
            <a:xfrm>
              <a:off x="4726626" y="2130994"/>
              <a:ext cx="1020966" cy="195841"/>
            </a:xfrm>
            <a:prstGeom prst="rect">
              <a:avLst/>
            </a:prstGeom>
            <a:noFill/>
            <a:ln w="28575">
              <a:solidFill>
                <a:schemeClr val="accent6"/>
              </a:solidFill>
              <a:prstDash val="sysDash"/>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ja-JP" altLang="en-US" sz="1118"/>
            </a:p>
          </p:txBody>
        </p:sp>
      </p:grpSp>
    </p:spTree>
    <p:extLst>
      <p:ext uri="{BB962C8B-B14F-4D97-AF65-F5344CB8AC3E}">
        <p14:creationId xmlns:p14="http://schemas.microsoft.com/office/powerpoint/2010/main" val="116777505"/>
      </p:ext>
    </p:extLst>
  </p:cSld>
  <p:clrMapOvr>
    <a:masterClrMapping/>
  </p:clrMapOvr>
  <p:transition>
    <p:fade/>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8E4CAB8F-5255-6E4F-B930-221C1FD99903}"/>
              </a:ext>
            </a:extLst>
          </p:cNvPr>
          <p:cNvSpPr>
            <a:spLocks noGrp="1"/>
          </p:cNvSpPr>
          <p:nvPr>
            <p:ph type="body" sz="quarter" idx="13"/>
          </p:nvPr>
        </p:nvSpPr>
        <p:spPr/>
        <p:txBody>
          <a:bodyPr>
            <a:normAutofit/>
          </a:bodyPr>
          <a:lstStyle/>
          <a:p>
            <a:r>
              <a:rPr lang="ja-JP" altLang="en-US"/>
              <a:t>下記の通りアクセス権限の設定が行われていることを確認する。</a:t>
            </a:r>
            <a:endParaRPr kumimoji="1" lang="ja-JP" altLang="en-US"/>
          </a:p>
        </p:txBody>
      </p:sp>
      <p:sp>
        <p:nvSpPr>
          <p:cNvPr id="3" name="タイトル 2">
            <a:extLst>
              <a:ext uri="{FF2B5EF4-FFF2-40B4-BE49-F238E27FC236}">
                <a16:creationId xmlns:a16="http://schemas.microsoft.com/office/drawing/2014/main" id="{E5515880-14F9-6642-B3ED-8EF078C9B565}"/>
              </a:ext>
            </a:extLst>
          </p:cNvPr>
          <p:cNvSpPr>
            <a:spLocks noGrp="1"/>
          </p:cNvSpPr>
          <p:nvPr>
            <p:ph type="title"/>
          </p:nvPr>
        </p:nvSpPr>
        <p:spPr/>
        <p:txBody>
          <a:bodyPr/>
          <a:lstStyle/>
          <a:p>
            <a:r>
              <a:rPr lang="en-US" altLang="ja-JP" dirty="0"/>
              <a:t>2. </a:t>
            </a:r>
            <a:r>
              <a:rPr lang="ja-JP" altLang="en-US"/>
              <a:t>各アプリのアクセス権の設定</a:t>
            </a:r>
            <a:endParaRPr kumimoji="1" lang="ja-JP" altLang="en-US"/>
          </a:p>
        </p:txBody>
      </p:sp>
      <p:sp>
        <p:nvSpPr>
          <p:cNvPr id="5" name="スライド番号プレースホルダー 4">
            <a:extLst>
              <a:ext uri="{FF2B5EF4-FFF2-40B4-BE49-F238E27FC236}">
                <a16:creationId xmlns:a16="http://schemas.microsoft.com/office/drawing/2014/main" id="{3AEF2517-00F6-804D-9CE9-3ECE5822E102}"/>
              </a:ext>
            </a:extLst>
          </p:cNvPr>
          <p:cNvSpPr>
            <a:spLocks noGrp="1"/>
          </p:cNvSpPr>
          <p:nvPr>
            <p:ph type="sldNum" sz="quarter" idx="4"/>
          </p:nvPr>
        </p:nvSpPr>
        <p:spPr/>
        <p:txBody>
          <a:bodyPr/>
          <a:lstStyle/>
          <a:p>
            <a:fld id="{95CC1D26-A9BD-4BDE-BDD9-08EDBAE96860}" type="slidenum">
              <a:rPr lang="en-GB" smtClean="0"/>
              <a:pPr/>
              <a:t>26</a:t>
            </a:fld>
            <a:endParaRPr lang="en-GB"/>
          </a:p>
        </p:txBody>
      </p:sp>
      <p:graphicFrame>
        <p:nvGraphicFramePr>
          <p:cNvPr id="22" name="表 21">
            <a:extLst>
              <a:ext uri="{FF2B5EF4-FFF2-40B4-BE49-F238E27FC236}">
                <a16:creationId xmlns:a16="http://schemas.microsoft.com/office/drawing/2014/main" id="{605C4504-9E85-7445-96C7-73DB08C0B183}"/>
              </a:ext>
            </a:extLst>
          </p:cNvPr>
          <p:cNvGraphicFramePr>
            <a:graphicFrameLocks noGrp="1"/>
          </p:cNvGraphicFramePr>
          <p:nvPr>
            <p:extLst>
              <p:ext uri="{D42A27DB-BD31-4B8C-83A1-F6EECF244321}">
                <p14:modId xmlns:p14="http://schemas.microsoft.com/office/powerpoint/2010/main" val="1785851744"/>
              </p:ext>
            </p:extLst>
          </p:nvPr>
        </p:nvGraphicFramePr>
        <p:xfrm>
          <a:off x="385764" y="1111883"/>
          <a:ext cx="8372473" cy="3775120"/>
        </p:xfrm>
        <a:graphic>
          <a:graphicData uri="http://schemas.openxmlformats.org/drawingml/2006/table">
            <a:tbl>
              <a:tblPr firstRow="1">
                <a:tableStyleId>{5C22544A-7EE6-4342-B048-85BDC9FD1C3A}</a:tableStyleId>
              </a:tblPr>
              <a:tblGrid>
                <a:gridCol w="193050">
                  <a:extLst>
                    <a:ext uri="{9D8B030D-6E8A-4147-A177-3AD203B41FA5}">
                      <a16:colId xmlns:a16="http://schemas.microsoft.com/office/drawing/2014/main" val="5585832"/>
                    </a:ext>
                  </a:extLst>
                </a:gridCol>
                <a:gridCol w="922558">
                  <a:extLst>
                    <a:ext uri="{9D8B030D-6E8A-4147-A177-3AD203B41FA5}">
                      <a16:colId xmlns:a16="http://schemas.microsoft.com/office/drawing/2014/main" val="3278194488"/>
                    </a:ext>
                  </a:extLst>
                </a:gridCol>
                <a:gridCol w="615038">
                  <a:extLst>
                    <a:ext uri="{9D8B030D-6E8A-4147-A177-3AD203B41FA5}">
                      <a16:colId xmlns:a16="http://schemas.microsoft.com/office/drawing/2014/main" val="4087697683"/>
                    </a:ext>
                  </a:extLst>
                </a:gridCol>
                <a:gridCol w="1230078">
                  <a:extLst>
                    <a:ext uri="{9D8B030D-6E8A-4147-A177-3AD203B41FA5}">
                      <a16:colId xmlns:a16="http://schemas.microsoft.com/office/drawing/2014/main" val="2615932858"/>
                    </a:ext>
                  </a:extLst>
                </a:gridCol>
                <a:gridCol w="2521659">
                  <a:extLst>
                    <a:ext uri="{9D8B030D-6E8A-4147-A177-3AD203B41FA5}">
                      <a16:colId xmlns:a16="http://schemas.microsoft.com/office/drawing/2014/main" val="1324633477"/>
                    </a:ext>
                  </a:extLst>
                </a:gridCol>
                <a:gridCol w="2890090">
                  <a:extLst>
                    <a:ext uri="{9D8B030D-6E8A-4147-A177-3AD203B41FA5}">
                      <a16:colId xmlns:a16="http://schemas.microsoft.com/office/drawing/2014/main" val="238559678"/>
                    </a:ext>
                  </a:extLst>
                </a:gridCol>
              </a:tblGrid>
              <a:tr h="186604">
                <a:tc>
                  <a:txBody>
                    <a:bodyPr/>
                    <a:lstStyle/>
                    <a:p>
                      <a:r>
                        <a:rPr kumimoji="1" lang="en-US" altLang="ja-JP" sz="800">
                          <a:latin typeface="Meiryo UI" panose="020B0604030504040204" pitchFamily="34" charset="-128"/>
                          <a:ea typeface="Meiryo UI" panose="020B0604030504040204" pitchFamily="34" charset="-128"/>
                        </a:rPr>
                        <a:t>#</a:t>
                      </a:r>
                      <a:endParaRPr kumimoji="1" lang="ja-JP" altLang="en-US" sz="800">
                        <a:latin typeface="Meiryo UI" panose="020B0604030504040204" pitchFamily="34" charset="-128"/>
                        <a:ea typeface="Meiryo UI" panose="020B0604030504040204" pitchFamily="34" charset="-128"/>
                      </a:endParaRPr>
                    </a:p>
                  </a:txBody>
                  <a:tcPr marL="24489" marR="24489" marT="31101" marB="31101" anchor="ctr"/>
                </a:tc>
                <a:tc>
                  <a:txBody>
                    <a:bodyPr/>
                    <a:lstStyle/>
                    <a:p>
                      <a:pPr algn="ctr"/>
                      <a:r>
                        <a:rPr kumimoji="1" lang="ja-JP" altLang="en-US" sz="800">
                          <a:latin typeface="Meiryo UI" panose="020B0604030504040204" pitchFamily="34" charset="-128"/>
                          <a:ea typeface="Meiryo UI" panose="020B0604030504040204" pitchFamily="34" charset="-128"/>
                        </a:rPr>
                        <a:t>アプリ名</a:t>
                      </a:r>
                    </a:p>
                  </a:txBody>
                  <a:tcPr marL="24489" marR="24489" marT="31101" marB="31101" anchor="ctr"/>
                </a:tc>
                <a:tc>
                  <a:txBody>
                    <a:bodyPr/>
                    <a:lstStyle/>
                    <a:p>
                      <a:pPr algn="ctr"/>
                      <a:r>
                        <a:rPr kumimoji="1" lang="ja-JP" altLang="en-US" sz="800">
                          <a:latin typeface="Meiryo UI" panose="020B0604030504040204" pitchFamily="34" charset="-128"/>
                          <a:ea typeface="Meiryo UI" panose="020B0604030504040204" pitchFamily="34" charset="-128"/>
                        </a:rPr>
                        <a:t>設定対象</a:t>
                      </a:r>
                    </a:p>
                  </a:txBody>
                  <a:tcPr marL="24489" marR="24489" marT="31101" marB="31101" anchor="ctr"/>
                </a:tc>
                <a:tc>
                  <a:txBody>
                    <a:bodyPr/>
                    <a:lstStyle/>
                    <a:p>
                      <a:pPr algn="ctr"/>
                      <a:r>
                        <a:rPr kumimoji="1" lang="ja-JP" altLang="en-US" sz="800">
                          <a:latin typeface="Meiryo UI" panose="020B0604030504040204" pitchFamily="34" charset="-128"/>
                          <a:ea typeface="Meiryo UI" panose="020B0604030504040204" pitchFamily="34" charset="-128"/>
                        </a:rPr>
                        <a:t>ユーザー</a:t>
                      </a:r>
                    </a:p>
                  </a:txBody>
                  <a:tcPr marL="24489" marR="24489" marT="31101" marB="31101" anchor="ctr"/>
                </a:tc>
                <a:tc>
                  <a:txBody>
                    <a:bodyPr/>
                    <a:lstStyle/>
                    <a:p>
                      <a:pPr algn="ctr"/>
                      <a:r>
                        <a:rPr kumimoji="1" lang="ja-JP" altLang="en-US" sz="800">
                          <a:latin typeface="Meiryo UI" panose="020B0604030504040204" pitchFamily="34" charset="-128"/>
                          <a:ea typeface="Meiryo UI" panose="020B0604030504040204" pitchFamily="34" charset="-128"/>
                        </a:rPr>
                        <a:t>アクセス権限</a:t>
                      </a:r>
                    </a:p>
                  </a:txBody>
                  <a:tcPr marL="24489" marR="24489" marT="31101" marB="31101" anchor="ctr"/>
                </a:tc>
                <a:tc>
                  <a:txBody>
                    <a:bodyPr/>
                    <a:lstStyle/>
                    <a:p>
                      <a:pPr algn="ctr"/>
                      <a:r>
                        <a:rPr kumimoji="1" lang="ja-JP" altLang="en-US" sz="800">
                          <a:latin typeface="Meiryo UI" panose="020B0604030504040204" pitchFamily="34" charset="-128"/>
                          <a:ea typeface="Meiryo UI" panose="020B0604030504040204" pitchFamily="34" charset="-128"/>
                        </a:rPr>
                        <a:t>備考</a:t>
                      </a:r>
                    </a:p>
                  </a:txBody>
                  <a:tcPr marL="24489" marR="24489" marT="31101" marB="31101" anchor="ctr"/>
                </a:tc>
                <a:extLst>
                  <a:ext uri="{0D108BD9-81ED-4DB2-BD59-A6C34878D82A}">
                    <a16:rowId xmlns:a16="http://schemas.microsoft.com/office/drawing/2014/main" val="4051621346"/>
                  </a:ext>
                </a:extLst>
              </a:tr>
              <a:tr h="176237">
                <a:tc>
                  <a:txBody>
                    <a:bodyPr/>
                    <a:lstStyle/>
                    <a:p>
                      <a:r>
                        <a:rPr kumimoji="1" lang="en-US" altLang="ja-JP" sz="900" dirty="0">
                          <a:latin typeface="Meiryo UI" panose="020B0604030504040204" pitchFamily="34" charset="-128"/>
                          <a:ea typeface="Meiryo UI" panose="020B0604030504040204" pitchFamily="34" charset="-128"/>
                        </a:rPr>
                        <a:t>1</a:t>
                      </a:r>
                      <a:endParaRPr kumimoji="1" lang="ja-JP" altLang="en-US" sz="900">
                        <a:latin typeface="Meiryo UI" panose="020B0604030504040204" pitchFamily="34" charset="-128"/>
                        <a:ea typeface="Meiryo UI" panose="020B0604030504040204" pitchFamily="34" charset="-128"/>
                      </a:endParaRPr>
                    </a:p>
                  </a:txBody>
                  <a:tcPr marL="24489" marR="24489" marT="31101" marB="31101" anchor="ctr"/>
                </a:tc>
                <a:tc>
                  <a:txBody>
                    <a:bodyPr/>
                    <a:lstStyle/>
                    <a:p>
                      <a:r>
                        <a:rPr kumimoji="1" lang="ja-JP" altLang="en-US" sz="900">
                          <a:latin typeface="Meiryo UI" panose="020B0604030504040204" pitchFamily="34" charset="-128"/>
                          <a:ea typeface="Meiryo UI" panose="020B0604030504040204" pitchFamily="34" charset="-128"/>
                        </a:rPr>
                        <a:t>カテゴリマスタ</a:t>
                      </a:r>
                      <a:endParaRPr kumimoji="1" lang="en-US" altLang="ja-JP" sz="900" dirty="0">
                        <a:latin typeface="Meiryo UI" panose="020B0604030504040204" pitchFamily="34" charset="-128"/>
                        <a:ea typeface="Meiryo UI" panose="020B0604030504040204" pitchFamily="34" charset="-128"/>
                      </a:endParaRPr>
                    </a:p>
                  </a:txBody>
                  <a:tcPr marL="24489" marR="24489" marT="31101" marB="31101" anchor="ctr"/>
                </a:tc>
                <a:tc>
                  <a:txBody>
                    <a:bodyPr/>
                    <a:lstStyle/>
                    <a:p>
                      <a:pPr marL="0" marR="0" lvl="0" indent="0" algn="l" defTabSz="1043056" rtl="0" eaLnBrk="1" fontAlgn="auto" latinLnBrk="0" hangingPunct="1">
                        <a:lnSpc>
                          <a:spcPct val="100000"/>
                        </a:lnSpc>
                        <a:spcBef>
                          <a:spcPts val="0"/>
                        </a:spcBef>
                        <a:spcAft>
                          <a:spcPts val="0"/>
                        </a:spcAft>
                        <a:buClrTx/>
                        <a:buSzTx/>
                        <a:buFontTx/>
                        <a:buNone/>
                        <a:tabLst/>
                        <a:defRPr/>
                      </a:pPr>
                      <a:r>
                        <a:rPr kumimoji="1" lang="ja-JP" altLang="en-US" sz="900" b="0" i="0" u="none" strike="noStrike" kern="1200" cap="none" spc="0" normalizeH="0" baseline="0" noProof="0">
                          <a:ln>
                            <a:noFill/>
                          </a:ln>
                          <a:solidFill>
                            <a:srgbClr val="000000"/>
                          </a:solidFill>
                          <a:effectLst/>
                          <a:uLnTx/>
                          <a:uFillTx/>
                          <a:latin typeface="Meiryo UI" panose="020B0604030504040204" pitchFamily="34" charset="-128"/>
                          <a:ea typeface="Meiryo UI" panose="020B0604030504040204" pitchFamily="34" charset="-128"/>
                          <a:cs typeface="+mn-cs"/>
                        </a:rPr>
                        <a:t>アプリ</a:t>
                      </a:r>
                    </a:p>
                  </a:txBody>
                  <a:tcPr marL="24489" marR="24489" marT="31101" marB="31101" anchor="ctr"/>
                </a:tc>
                <a:tc>
                  <a:txBody>
                    <a:bodyPr/>
                    <a:lstStyle/>
                    <a:p>
                      <a:r>
                        <a:rPr kumimoji="1" lang="en-US" altLang="ja-JP" sz="900" dirty="0">
                          <a:latin typeface="Meiryo UI" panose="020B0604030504040204" pitchFamily="34" charset="-128"/>
                          <a:ea typeface="Meiryo UI" panose="020B0604030504040204" pitchFamily="34" charset="-128"/>
                        </a:rPr>
                        <a:t>Administrators</a:t>
                      </a:r>
                      <a:endParaRPr kumimoji="1" lang="ja-JP" altLang="en-US" sz="900">
                        <a:latin typeface="Meiryo UI" panose="020B0604030504040204" pitchFamily="34" charset="-128"/>
                        <a:ea typeface="Meiryo UI" panose="020B0604030504040204" pitchFamily="34" charset="-128"/>
                      </a:endParaRPr>
                    </a:p>
                  </a:txBody>
                  <a:tcPr marL="24489" marR="24489" marT="31101" marB="31101" anchor="ctr"/>
                </a:tc>
                <a:tc>
                  <a:txBody>
                    <a:bodyPr/>
                    <a:lstStyle/>
                    <a:p>
                      <a:pPr marL="0" marR="0" lvl="0" indent="0" algn="l" defTabSz="1043056" rtl="0" eaLnBrk="1" fontAlgn="auto" latinLnBrk="0" hangingPunct="1">
                        <a:lnSpc>
                          <a:spcPct val="100000"/>
                        </a:lnSpc>
                        <a:spcBef>
                          <a:spcPts val="0"/>
                        </a:spcBef>
                        <a:spcAft>
                          <a:spcPts val="0"/>
                        </a:spcAft>
                        <a:buClrTx/>
                        <a:buSzTx/>
                        <a:buFontTx/>
                        <a:buNone/>
                        <a:tabLst/>
                        <a:defRPr/>
                      </a:pPr>
                      <a:r>
                        <a:rPr kumimoji="1" lang="ja-JP" altLang="en-US" sz="900">
                          <a:latin typeface="Meiryo UI" panose="020B0604030504040204" pitchFamily="34" charset="-128"/>
                          <a:ea typeface="Meiryo UI" panose="020B0604030504040204" pitchFamily="34" charset="-128"/>
                        </a:rPr>
                        <a:t>全ての項目に✔を入れる</a:t>
                      </a:r>
                    </a:p>
                  </a:txBody>
                  <a:tcPr marL="24489" marR="24489" marT="31101" marB="31101" anchor="ctr"/>
                </a:tc>
                <a:tc>
                  <a:txBody>
                    <a:bodyPr/>
                    <a:lstStyle/>
                    <a:p>
                      <a:pPr marL="0" marR="0" lvl="0" indent="0" algn="l" defTabSz="1043056" rtl="0" eaLnBrk="1" fontAlgn="auto" latinLnBrk="0" hangingPunct="1">
                        <a:lnSpc>
                          <a:spcPct val="100000"/>
                        </a:lnSpc>
                        <a:spcBef>
                          <a:spcPts val="0"/>
                        </a:spcBef>
                        <a:spcAft>
                          <a:spcPts val="0"/>
                        </a:spcAft>
                        <a:buClrTx/>
                        <a:buSzTx/>
                        <a:buFontTx/>
                        <a:buNone/>
                        <a:tabLst/>
                        <a:defRPr/>
                      </a:pPr>
                      <a:r>
                        <a:rPr kumimoji="1" lang="ja-JP" altLang="en-US" sz="900">
                          <a:latin typeface="Meiryo UI" panose="020B0604030504040204" pitchFamily="34" charset="-128"/>
                          <a:ea typeface="Meiryo UI" panose="020B0604030504040204" pitchFamily="34" charset="-128"/>
                        </a:rPr>
                        <a:t>システム管理者は全ての権限を持つ</a:t>
                      </a:r>
                    </a:p>
                  </a:txBody>
                  <a:tcPr marL="24489" marR="24489" marT="31101" marB="31101" anchor="ctr"/>
                </a:tc>
                <a:extLst>
                  <a:ext uri="{0D108BD9-81ED-4DB2-BD59-A6C34878D82A}">
                    <a16:rowId xmlns:a16="http://schemas.microsoft.com/office/drawing/2014/main" val="2309021747"/>
                  </a:ext>
                </a:extLst>
              </a:tr>
              <a:tr h="176237">
                <a:tc>
                  <a:txBody>
                    <a:bodyPr/>
                    <a:lstStyle/>
                    <a:p>
                      <a:endParaRPr kumimoji="1" lang="ja-JP" altLang="en-US" sz="900">
                        <a:latin typeface="Meiryo UI" panose="020B0604030504040204" pitchFamily="34" charset="-128"/>
                        <a:ea typeface="Meiryo UI" panose="020B0604030504040204" pitchFamily="34" charset="-128"/>
                      </a:endParaRPr>
                    </a:p>
                  </a:txBody>
                  <a:tcPr marL="24489" marR="24489" marT="31101" marB="31101" anchor="ctr"/>
                </a:tc>
                <a:tc>
                  <a:txBody>
                    <a:bodyPr/>
                    <a:lstStyle/>
                    <a:p>
                      <a:endParaRPr kumimoji="1" lang="ja-JP" altLang="en-US" sz="900">
                        <a:latin typeface="Meiryo UI" panose="020B0604030504040204" pitchFamily="34" charset="-128"/>
                        <a:ea typeface="Meiryo UI" panose="020B0604030504040204" pitchFamily="34" charset="-128"/>
                      </a:endParaRPr>
                    </a:p>
                  </a:txBody>
                  <a:tcPr marL="24489" marR="24489" marT="31101" marB="31101" anchor="ctr"/>
                </a:tc>
                <a:tc>
                  <a:txBody>
                    <a:bodyPr/>
                    <a:lstStyle/>
                    <a:p>
                      <a:pPr marL="0" marR="0" lvl="0" indent="0" algn="l" defTabSz="1043056" rtl="0" eaLnBrk="1" fontAlgn="auto" latinLnBrk="0" hangingPunct="1">
                        <a:lnSpc>
                          <a:spcPct val="100000"/>
                        </a:lnSpc>
                        <a:spcBef>
                          <a:spcPts val="0"/>
                        </a:spcBef>
                        <a:spcAft>
                          <a:spcPts val="0"/>
                        </a:spcAft>
                        <a:buClrTx/>
                        <a:buSzTx/>
                        <a:buFontTx/>
                        <a:buNone/>
                        <a:tabLst/>
                        <a:defRPr/>
                      </a:pPr>
                      <a:endParaRPr kumimoji="1" lang="ja-JP" altLang="en-US" sz="900" b="0" i="0" u="none" strike="noStrike" kern="1200" cap="none" spc="0" normalizeH="0" baseline="0" noProof="0">
                        <a:ln>
                          <a:noFill/>
                        </a:ln>
                        <a:solidFill>
                          <a:srgbClr val="000000"/>
                        </a:solidFill>
                        <a:effectLst/>
                        <a:uLnTx/>
                        <a:uFillTx/>
                        <a:latin typeface="Meiryo UI" panose="020B0604030504040204" pitchFamily="34" charset="-128"/>
                        <a:ea typeface="Meiryo UI" panose="020B0604030504040204" pitchFamily="34" charset="-128"/>
                        <a:cs typeface="+mn-cs"/>
                      </a:endParaRPr>
                    </a:p>
                  </a:txBody>
                  <a:tcPr marL="24489" marR="24489" marT="31101" marB="31101" anchor="ctr"/>
                </a:tc>
                <a:tc>
                  <a:txBody>
                    <a:bodyPr/>
                    <a:lstStyle/>
                    <a:p>
                      <a:pPr marL="0" marR="0" lvl="0" indent="0" algn="l" defTabSz="1043056" rtl="0" eaLnBrk="1" fontAlgn="auto" latinLnBrk="0" hangingPunct="1">
                        <a:lnSpc>
                          <a:spcPct val="100000"/>
                        </a:lnSpc>
                        <a:spcBef>
                          <a:spcPts val="0"/>
                        </a:spcBef>
                        <a:spcAft>
                          <a:spcPts val="0"/>
                        </a:spcAft>
                        <a:buClrTx/>
                        <a:buSzTx/>
                        <a:buFontTx/>
                        <a:buNone/>
                        <a:tabLst/>
                        <a:defRPr/>
                      </a:pPr>
                      <a:r>
                        <a:rPr kumimoji="1" lang="ja-JP" altLang="en-US" sz="900" b="0" i="0" u="none" strike="noStrike" kern="1200" cap="none" spc="0" normalizeH="0" baseline="0" noProof="0">
                          <a:ln>
                            <a:noFill/>
                          </a:ln>
                          <a:solidFill>
                            <a:srgbClr val="000000"/>
                          </a:solidFill>
                          <a:effectLst/>
                          <a:uLnTx/>
                          <a:uFillTx/>
                          <a:latin typeface="Meiryo UI" panose="020B0604030504040204" pitchFamily="34" charset="-128"/>
                          <a:ea typeface="Meiryo UI" panose="020B0604030504040204" pitchFamily="34" charset="-128"/>
                          <a:cs typeface="+mn-cs"/>
                        </a:rPr>
                        <a:t>（学会主催者）</a:t>
                      </a:r>
                    </a:p>
                  </a:txBody>
                  <a:tcPr marL="24489" marR="24489" marT="31101" marB="31101" anchor="ctr"/>
                </a:tc>
                <a:tc>
                  <a:txBody>
                    <a:bodyPr/>
                    <a:lstStyle/>
                    <a:p>
                      <a:pPr marL="0" marR="0" lvl="0" indent="0" algn="l" defTabSz="1043056" rtl="0" eaLnBrk="1" fontAlgn="auto" latinLnBrk="0" hangingPunct="1">
                        <a:lnSpc>
                          <a:spcPct val="100000"/>
                        </a:lnSpc>
                        <a:spcBef>
                          <a:spcPts val="0"/>
                        </a:spcBef>
                        <a:spcAft>
                          <a:spcPts val="0"/>
                        </a:spcAft>
                        <a:buClrTx/>
                        <a:buSzTx/>
                        <a:buFontTx/>
                        <a:buNone/>
                        <a:tabLst/>
                        <a:defRPr/>
                      </a:pPr>
                      <a:r>
                        <a:rPr kumimoji="1" lang="ja-JP" altLang="en-US" sz="900" b="0" i="0" u="none" strike="noStrike" kern="1200" cap="none" spc="0" normalizeH="0" baseline="0" noProof="0">
                          <a:ln>
                            <a:noFill/>
                          </a:ln>
                          <a:solidFill>
                            <a:srgbClr val="000000"/>
                          </a:solidFill>
                          <a:effectLst/>
                          <a:uLnTx/>
                          <a:uFillTx/>
                          <a:latin typeface="Meiryo UI" panose="020B0604030504040204" pitchFamily="34" charset="-128"/>
                          <a:ea typeface="Meiryo UI" panose="020B0604030504040204" pitchFamily="34" charset="-128"/>
                          <a:cs typeface="+mn-cs"/>
                        </a:rPr>
                        <a:t>✔レコード閲覧</a:t>
                      </a:r>
                      <a:r>
                        <a:rPr kumimoji="1" lang="en-US" altLang="ja-JP" sz="900" b="0" i="0" u="none" strike="noStrike" kern="1200" cap="none" spc="0" normalizeH="0" baseline="0" noProof="0" dirty="0">
                          <a:ln>
                            <a:noFill/>
                          </a:ln>
                          <a:solidFill>
                            <a:srgbClr val="000000"/>
                          </a:solidFill>
                          <a:effectLst/>
                          <a:uLnTx/>
                          <a:uFillTx/>
                          <a:latin typeface="Meiryo UI" panose="020B0604030504040204" pitchFamily="34" charset="-128"/>
                          <a:ea typeface="Meiryo UI" panose="020B0604030504040204" pitchFamily="34" charset="-128"/>
                          <a:cs typeface="+mn-cs"/>
                        </a:rPr>
                        <a:t> </a:t>
                      </a:r>
                      <a:r>
                        <a:rPr kumimoji="1" lang="ja-JP" altLang="en-US" sz="900" b="0" i="0" u="none" strike="noStrike" kern="1200" cap="none" spc="0" normalizeH="0" baseline="0" noProof="0">
                          <a:ln>
                            <a:noFill/>
                          </a:ln>
                          <a:solidFill>
                            <a:srgbClr val="000000"/>
                          </a:solidFill>
                          <a:effectLst/>
                          <a:uLnTx/>
                          <a:uFillTx/>
                          <a:latin typeface="Meiryo UI" panose="020B0604030504040204" pitchFamily="34" charset="-128"/>
                          <a:ea typeface="Meiryo UI" panose="020B0604030504040204" pitchFamily="34" charset="-128"/>
                          <a:cs typeface="+mn-cs"/>
                        </a:rPr>
                        <a:t>✔レコード編集</a:t>
                      </a:r>
                    </a:p>
                  </a:txBody>
                  <a:tcPr marL="24489" marR="24489" marT="31101" marB="31101" anchor="ctr"/>
                </a:tc>
                <a:tc>
                  <a:txBody>
                    <a:bodyPr/>
                    <a:lstStyle/>
                    <a:p>
                      <a:pPr marL="0" marR="0" lvl="0" indent="0" algn="l" defTabSz="1043056" rtl="0" eaLnBrk="1" fontAlgn="auto" latinLnBrk="0" hangingPunct="1">
                        <a:lnSpc>
                          <a:spcPct val="100000"/>
                        </a:lnSpc>
                        <a:spcBef>
                          <a:spcPts val="0"/>
                        </a:spcBef>
                        <a:spcAft>
                          <a:spcPts val="0"/>
                        </a:spcAft>
                        <a:buClrTx/>
                        <a:buSzTx/>
                        <a:buFontTx/>
                        <a:buNone/>
                        <a:tabLst/>
                        <a:defRPr/>
                      </a:pPr>
                      <a:r>
                        <a:rPr kumimoji="1" lang="ja-JP" altLang="en-US" sz="900" b="0" i="0" u="none" strike="noStrike" kern="1200" cap="none" spc="0" normalizeH="0" baseline="0" noProof="0">
                          <a:ln>
                            <a:noFill/>
                          </a:ln>
                          <a:solidFill>
                            <a:srgbClr val="000000"/>
                          </a:solidFill>
                          <a:effectLst/>
                          <a:uLnTx/>
                          <a:uFillTx/>
                          <a:latin typeface="Meiryo UI" panose="020B0604030504040204" pitchFamily="34" charset="-128"/>
                          <a:ea typeface="Meiryo UI" panose="020B0604030504040204" pitchFamily="34" charset="-128"/>
                          <a:cs typeface="+mn-cs"/>
                        </a:rPr>
                        <a:t>カテゴリの掲載順を変更するため、閲覧・編集権限を付与</a:t>
                      </a:r>
                    </a:p>
                  </a:txBody>
                  <a:tcPr marL="24489" marR="24489" marT="31101" marB="31101" anchor="ctr"/>
                </a:tc>
                <a:extLst>
                  <a:ext uri="{0D108BD9-81ED-4DB2-BD59-A6C34878D82A}">
                    <a16:rowId xmlns:a16="http://schemas.microsoft.com/office/drawing/2014/main" val="506664438"/>
                  </a:ext>
                </a:extLst>
              </a:tr>
              <a:tr h="176237">
                <a:tc>
                  <a:txBody>
                    <a:bodyPr/>
                    <a:lstStyle/>
                    <a:p>
                      <a:endParaRPr kumimoji="1" lang="ja-JP" altLang="en-US" sz="900">
                        <a:latin typeface="Meiryo UI" panose="020B0604030504040204" pitchFamily="34" charset="-128"/>
                        <a:ea typeface="Meiryo UI" panose="020B0604030504040204" pitchFamily="34" charset="-128"/>
                      </a:endParaRPr>
                    </a:p>
                  </a:txBody>
                  <a:tcPr marL="24489" marR="24489" marT="31101" marB="31101" anchor="ctr"/>
                </a:tc>
                <a:tc>
                  <a:txBody>
                    <a:bodyPr/>
                    <a:lstStyle/>
                    <a:p>
                      <a:endParaRPr kumimoji="1" lang="ja-JP" altLang="en-US" sz="900">
                        <a:latin typeface="Meiryo UI" panose="020B0604030504040204" pitchFamily="34" charset="-128"/>
                        <a:ea typeface="Meiryo UI" panose="020B0604030504040204" pitchFamily="34" charset="-128"/>
                      </a:endParaRPr>
                    </a:p>
                  </a:txBody>
                  <a:tcPr marL="24489" marR="24489" marT="31101" marB="31101" anchor="ctr"/>
                </a:tc>
                <a:tc>
                  <a:txBody>
                    <a:bodyPr/>
                    <a:lstStyle/>
                    <a:p>
                      <a:pPr marL="0" marR="0" lvl="0" indent="0" algn="l" defTabSz="1043056" rtl="0" eaLnBrk="1" fontAlgn="auto" latinLnBrk="0" hangingPunct="1">
                        <a:lnSpc>
                          <a:spcPct val="100000"/>
                        </a:lnSpc>
                        <a:spcBef>
                          <a:spcPts val="0"/>
                        </a:spcBef>
                        <a:spcAft>
                          <a:spcPts val="0"/>
                        </a:spcAft>
                        <a:buClrTx/>
                        <a:buSzTx/>
                        <a:buFontTx/>
                        <a:buNone/>
                        <a:tabLst/>
                        <a:defRPr/>
                      </a:pPr>
                      <a:endParaRPr kumimoji="1" lang="ja-JP" altLang="en-US" sz="900" b="0" i="0" u="none" strike="noStrike" kern="1200" cap="none" spc="0" normalizeH="0" baseline="0" noProof="0">
                        <a:ln>
                          <a:noFill/>
                        </a:ln>
                        <a:solidFill>
                          <a:srgbClr val="000000"/>
                        </a:solidFill>
                        <a:effectLst/>
                        <a:uLnTx/>
                        <a:uFillTx/>
                        <a:latin typeface="Meiryo UI" panose="020B0604030504040204" pitchFamily="34" charset="-128"/>
                        <a:ea typeface="Meiryo UI" panose="020B0604030504040204" pitchFamily="34" charset="-128"/>
                        <a:cs typeface="+mn-cs"/>
                      </a:endParaRPr>
                    </a:p>
                  </a:txBody>
                  <a:tcPr marL="24489" marR="24489" marT="31101" marB="31101" anchor="ctr"/>
                </a:tc>
                <a:tc>
                  <a:txBody>
                    <a:bodyPr/>
                    <a:lstStyle/>
                    <a:p>
                      <a:pPr marL="0" marR="0" lvl="0" indent="0" algn="l" defTabSz="1043056" rtl="0" eaLnBrk="1" fontAlgn="auto"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00000"/>
                          </a:solidFill>
                          <a:effectLst/>
                          <a:uLnTx/>
                          <a:uFillTx/>
                          <a:latin typeface="Meiryo UI" panose="020B0604030504040204" pitchFamily="34" charset="-128"/>
                          <a:ea typeface="Meiryo UI" panose="020B0604030504040204" pitchFamily="34" charset="-128"/>
                          <a:cs typeface="+mn-cs"/>
                        </a:rPr>
                        <a:t>Everyone</a:t>
                      </a:r>
                      <a:endParaRPr kumimoji="1" lang="ja-JP" altLang="en-US" sz="900" b="0" i="0" u="none" strike="noStrike" kern="1200" cap="none" spc="0" normalizeH="0" baseline="0" noProof="0">
                        <a:ln>
                          <a:noFill/>
                        </a:ln>
                        <a:solidFill>
                          <a:srgbClr val="000000"/>
                        </a:solidFill>
                        <a:effectLst/>
                        <a:uLnTx/>
                        <a:uFillTx/>
                        <a:latin typeface="Meiryo UI" panose="020B0604030504040204" pitchFamily="34" charset="-128"/>
                        <a:ea typeface="Meiryo UI" panose="020B0604030504040204" pitchFamily="34" charset="-128"/>
                        <a:cs typeface="+mn-cs"/>
                      </a:endParaRPr>
                    </a:p>
                  </a:txBody>
                  <a:tcPr marL="24489" marR="24489" marT="31101" marB="31101" anchor="ctr"/>
                </a:tc>
                <a:tc>
                  <a:txBody>
                    <a:bodyPr/>
                    <a:lstStyle/>
                    <a:p>
                      <a:pPr marL="0" marR="0" lvl="0" indent="0" algn="l" defTabSz="1043056" rtl="0" eaLnBrk="1" fontAlgn="auto" latinLnBrk="0" hangingPunct="1">
                        <a:lnSpc>
                          <a:spcPct val="100000"/>
                        </a:lnSpc>
                        <a:spcBef>
                          <a:spcPts val="0"/>
                        </a:spcBef>
                        <a:spcAft>
                          <a:spcPts val="0"/>
                        </a:spcAft>
                        <a:buClrTx/>
                        <a:buSzTx/>
                        <a:buFontTx/>
                        <a:buNone/>
                        <a:tabLst/>
                        <a:defRPr/>
                      </a:pPr>
                      <a:r>
                        <a:rPr kumimoji="1" lang="ja-JP" altLang="en-US" sz="900" b="0" i="0" u="none" strike="noStrike" kern="1200" cap="none" spc="0" normalizeH="0" baseline="0" noProof="0">
                          <a:ln>
                            <a:noFill/>
                          </a:ln>
                          <a:solidFill>
                            <a:srgbClr val="000000"/>
                          </a:solidFill>
                          <a:effectLst/>
                          <a:uLnTx/>
                          <a:uFillTx/>
                          <a:latin typeface="Meiryo UI" panose="020B0604030504040204" pitchFamily="34" charset="-128"/>
                          <a:ea typeface="Meiryo UI" panose="020B0604030504040204" pitchFamily="34" charset="-128"/>
                          <a:cs typeface="+mn-cs"/>
                        </a:rPr>
                        <a:t>なし</a:t>
                      </a:r>
                    </a:p>
                  </a:txBody>
                  <a:tcPr marL="24489" marR="24489" marT="31101" marB="31101" anchor="ctr"/>
                </a:tc>
                <a:tc>
                  <a:txBody>
                    <a:bodyPr/>
                    <a:lstStyle/>
                    <a:p>
                      <a:pPr marL="0" marR="0" lvl="0" indent="0" algn="l" defTabSz="1043056" rtl="0" eaLnBrk="1" fontAlgn="auto" latinLnBrk="0" hangingPunct="1">
                        <a:lnSpc>
                          <a:spcPct val="100000"/>
                        </a:lnSpc>
                        <a:spcBef>
                          <a:spcPts val="0"/>
                        </a:spcBef>
                        <a:spcAft>
                          <a:spcPts val="0"/>
                        </a:spcAft>
                        <a:buClrTx/>
                        <a:buSzTx/>
                        <a:buFontTx/>
                        <a:buNone/>
                        <a:tabLst/>
                        <a:defRPr/>
                      </a:pPr>
                      <a:r>
                        <a:rPr kumimoji="1" lang="ja-JP" altLang="en-US" sz="900" b="0" i="0" u="none" strike="noStrike" kern="1200" cap="none" spc="0" normalizeH="0" baseline="0" noProof="0">
                          <a:ln>
                            <a:noFill/>
                          </a:ln>
                          <a:solidFill>
                            <a:srgbClr val="000000"/>
                          </a:solidFill>
                          <a:effectLst/>
                          <a:uLnTx/>
                          <a:uFillTx/>
                          <a:latin typeface="Meiryo UI" panose="020B0604030504040204" pitchFamily="34" charset="-128"/>
                          <a:ea typeface="Meiryo UI" panose="020B0604030504040204" pitchFamily="34" charset="-128"/>
                          <a:cs typeface="+mn-cs"/>
                        </a:rPr>
                        <a:t>査読担当者は使用しない</a:t>
                      </a:r>
                    </a:p>
                  </a:txBody>
                  <a:tcPr marL="24489" marR="24489" marT="31101" marB="31101" anchor="ctr"/>
                </a:tc>
                <a:extLst>
                  <a:ext uri="{0D108BD9-81ED-4DB2-BD59-A6C34878D82A}">
                    <a16:rowId xmlns:a16="http://schemas.microsoft.com/office/drawing/2014/main" val="13108738"/>
                  </a:ext>
                </a:extLst>
              </a:tr>
              <a:tr h="176237">
                <a:tc>
                  <a:txBody>
                    <a:bodyPr/>
                    <a:lstStyle/>
                    <a:p>
                      <a:r>
                        <a:rPr kumimoji="1" lang="en-US" altLang="ja-JP" sz="900" dirty="0">
                          <a:latin typeface="Meiryo UI" panose="020B0604030504040204" pitchFamily="34" charset="-128"/>
                          <a:ea typeface="Meiryo UI" panose="020B0604030504040204" pitchFamily="34" charset="-128"/>
                        </a:rPr>
                        <a:t>2</a:t>
                      </a:r>
                      <a:endParaRPr kumimoji="1" lang="ja-JP" altLang="en-US" sz="900">
                        <a:latin typeface="Meiryo UI" panose="020B0604030504040204" pitchFamily="34" charset="-128"/>
                        <a:ea typeface="Meiryo UI" panose="020B0604030504040204" pitchFamily="34" charset="-128"/>
                      </a:endParaRPr>
                    </a:p>
                  </a:txBody>
                  <a:tcPr marL="24489" marR="24489" marT="31101" marB="31101" anchor="ctr"/>
                </a:tc>
                <a:tc>
                  <a:txBody>
                    <a:bodyPr/>
                    <a:lstStyle/>
                    <a:p>
                      <a:r>
                        <a:rPr kumimoji="1" lang="ja-JP" altLang="en-US" sz="900">
                          <a:latin typeface="Meiryo UI" panose="020B0604030504040204" pitchFamily="34" charset="-128"/>
                          <a:ea typeface="Meiryo UI" panose="020B0604030504040204" pitchFamily="34" charset="-128"/>
                        </a:rPr>
                        <a:t>発表形式マスタ</a:t>
                      </a:r>
                    </a:p>
                  </a:txBody>
                  <a:tcPr marL="24489" marR="24489" marT="31101" marB="31101" anchor="ctr"/>
                </a:tc>
                <a:tc>
                  <a:txBody>
                    <a:bodyPr/>
                    <a:lstStyle/>
                    <a:p>
                      <a:pPr marL="0" marR="0" lvl="0" indent="0" algn="l" defTabSz="1043056" rtl="0" eaLnBrk="1" fontAlgn="auto" latinLnBrk="0" hangingPunct="1">
                        <a:lnSpc>
                          <a:spcPct val="100000"/>
                        </a:lnSpc>
                        <a:spcBef>
                          <a:spcPts val="0"/>
                        </a:spcBef>
                        <a:spcAft>
                          <a:spcPts val="0"/>
                        </a:spcAft>
                        <a:buClrTx/>
                        <a:buSzTx/>
                        <a:buFontTx/>
                        <a:buNone/>
                        <a:tabLst/>
                        <a:defRPr/>
                      </a:pPr>
                      <a:r>
                        <a:rPr kumimoji="1" lang="ja-JP" altLang="en-US" sz="900" b="0" i="0" u="none" strike="noStrike" kern="1200" cap="none" spc="0" normalizeH="0" baseline="0" noProof="0">
                          <a:ln>
                            <a:noFill/>
                          </a:ln>
                          <a:solidFill>
                            <a:srgbClr val="000000"/>
                          </a:solidFill>
                          <a:effectLst/>
                          <a:uLnTx/>
                          <a:uFillTx/>
                          <a:latin typeface="Meiryo UI" panose="020B0604030504040204" pitchFamily="34" charset="-128"/>
                          <a:ea typeface="Meiryo UI" panose="020B0604030504040204" pitchFamily="34" charset="-128"/>
                          <a:cs typeface="+mn-cs"/>
                        </a:rPr>
                        <a:t>アプリ</a:t>
                      </a:r>
                    </a:p>
                  </a:txBody>
                  <a:tcPr marL="24489" marR="24489" marT="31101" marB="31101" anchor="ctr"/>
                </a:tc>
                <a:tc>
                  <a:txBody>
                    <a:bodyPr/>
                    <a:lstStyle/>
                    <a:p>
                      <a:r>
                        <a:rPr kumimoji="1" lang="en-US" altLang="ja-JP" sz="900" dirty="0">
                          <a:latin typeface="Meiryo UI" panose="020B0604030504040204" pitchFamily="34" charset="-128"/>
                          <a:ea typeface="Meiryo UI" panose="020B0604030504040204" pitchFamily="34" charset="-128"/>
                        </a:rPr>
                        <a:t>Administrators</a:t>
                      </a:r>
                      <a:endParaRPr kumimoji="1" lang="ja-JP" altLang="en-US" sz="900">
                        <a:latin typeface="Meiryo UI" panose="020B0604030504040204" pitchFamily="34" charset="-128"/>
                        <a:ea typeface="Meiryo UI" panose="020B0604030504040204" pitchFamily="34" charset="-128"/>
                      </a:endParaRPr>
                    </a:p>
                  </a:txBody>
                  <a:tcPr marL="24489" marR="24489" marT="31101" marB="31101" anchor="ctr"/>
                </a:tc>
                <a:tc>
                  <a:txBody>
                    <a:bodyPr/>
                    <a:lstStyle/>
                    <a:p>
                      <a:pPr marL="0" marR="0" lvl="0" indent="0" algn="l" defTabSz="1043056" rtl="0" eaLnBrk="1" fontAlgn="auto" latinLnBrk="0" hangingPunct="1">
                        <a:lnSpc>
                          <a:spcPct val="100000"/>
                        </a:lnSpc>
                        <a:spcBef>
                          <a:spcPts val="0"/>
                        </a:spcBef>
                        <a:spcAft>
                          <a:spcPts val="0"/>
                        </a:spcAft>
                        <a:buClrTx/>
                        <a:buSzTx/>
                        <a:buFontTx/>
                        <a:buNone/>
                        <a:tabLst/>
                        <a:defRPr/>
                      </a:pPr>
                      <a:r>
                        <a:rPr kumimoji="1" lang="ja-JP" altLang="en-US" sz="900">
                          <a:latin typeface="Meiryo UI" panose="020B0604030504040204" pitchFamily="34" charset="-128"/>
                          <a:ea typeface="Meiryo UI" panose="020B0604030504040204" pitchFamily="34" charset="-128"/>
                        </a:rPr>
                        <a:t>全ての項目に✔を入れる</a:t>
                      </a:r>
                    </a:p>
                  </a:txBody>
                  <a:tcPr marL="24489" marR="24489" marT="31101" marB="31101" anchor="ctr"/>
                </a:tc>
                <a:tc>
                  <a:txBody>
                    <a:bodyPr/>
                    <a:lstStyle/>
                    <a:p>
                      <a:pPr marL="0" marR="0" lvl="0" indent="0" algn="l" defTabSz="1043056" rtl="0" eaLnBrk="1" fontAlgn="auto" latinLnBrk="0" hangingPunct="1">
                        <a:lnSpc>
                          <a:spcPct val="100000"/>
                        </a:lnSpc>
                        <a:spcBef>
                          <a:spcPts val="0"/>
                        </a:spcBef>
                        <a:spcAft>
                          <a:spcPts val="0"/>
                        </a:spcAft>
                        <a:buClrTx/>
                        <a:buSzTx/>
                        <a:buFontTx/>
                        <a:buNone/>
                        <a:tabLst/>
                        <a:defRPr/>
                      </a:pPr>
                      <a:r>
                        <a:rPr kumimoji="1" lang="ja-JP" altLang="en-US" sz="900">
                          <a:latin typeface="Meiryo UI" panose="020B0604030504040204" pitchFamily="34" charset="-128"/>
                          <a:ea typeface="Meiryo UI" panose="020B0604030504040204" pitchFamily="34" charset="-128"/>
                        </a:rPr>
                        <a:t>システム管理者は全ての権限を持つ</a:t>
                      </a:r>
                    </a:p>
                  </a:txBody>
                  <a:tcPr marL="24489" marR="24489" marT="31101" marB="31101" anchor="ctr"/>
                </a:tc>
                <a:extLst>
                  <a:ext uri="{0D108BD9-81ED-4DB2-BD59-A6C34878D82A}">
                    <a16:rowId xmlns:a16="http://schemas.microsoft.com/office/drawing/2014/main" val="3679145860"/>
                  </a:ext>
                </a:extLst>
              </a:tr>
              <a:tr h="176237">
                <a:tc>
                  <a:txBody>
                    <a:bodyPr/>
                    <a:lstStyle/>
                    <a:p>
                      <a:endParaRPr kumimoji="1" lang="ja-JP" altLang="en-US" sz="900">
                        <a:latin typeface="Meiryo UI" panose="020B0604030504040204" pitchFamily="34" charset="-128"/>
                        <a:ea typeface="Meiryo UI" panose="020B0604030504040204" pitchFamily="34" charset="-128"/>
                      </a:endParaRPr>
                    </a:p>
                  </a:txBody>
                  <a:tcPr marL="24489" marR="24489" marT="31101" marB="31101" anchor="ctr"/>
                </a:tc>
                <a:tc>
                  <a:txBody>
                    <a:bodyPr/>
                    <a:lstStyle/>
                    <a:p>
                      <a:endParaRPr kumimoji="1" lang="ja-JP" altLang="en-US" sz="900">
                        <a:latin typeface="Meiryo UI" panose="020B0604030504040204" pitchFamily="34" charset="-128"/>
                        <a:ea typeface="Meiryo UI" panose="020B0604030504040204" pitchFamily="34" charset="-128"/>
                      </a:endParaRPr>
                    </a:p>
                  </a:txBody>
                  <a:tcPr marL="24489" marR="24489" marT="31101" marB="31101" anchor="ctr"/>
                </a:tc>
                <a:tc>
                  <a:txBody>
                    <a:bodyPr/>
                    <a:lstStyle/>
                    <a:p>
                      <a:pPr marL="0" marR="0" lvl="0" indent="0" algn="l" defTabSz="1043056" rtl="0" eaLnBrk="1" fontAlgn="auto" latinLnBrk="0" hangingPunct="1">
                        <a:lnSpc>
                          <a:spcPct val="100000"/>
                        </a:lnSpc>
                        <a:spcBef>
                          <a:spcPts val="0"/>
                        </a:spcBef>
                        <a:spcAft>
                          <a:spcPts val="0"/>
                        </a:spcAft>
                        <a:buClrTx/>
                        <a:buSzTx/>
                        <a:buFontTx/>
                        <a:buNone/>
                        <a:tabLst/>
                        <a:defRPr/>
                      </a:pPr>
                      <a:endParaRPr kumimoji="1" lang="ja-JP" altLang="en-US" sz="900" b="0" i="0" u="none" strike="noStrike" kern="1200" cap="none" spc="0" normalizeH="0" baseline="0" noProof="0">
                        <a:ln>
                          <a:noFill/>
                        </a:ln>
                        <a:solidFill>
                          <a:srgbClr val="000000"/>
                        </a:solidFill>
                        <a:effectLst/>
                        <a:uLnTx/>
                        <a:uFillTx/>
                        <a:latin typeface="Meiryo UI" panose="020B0604030504040204" pitchFamily="34" charset="-128"/>
                        <a:ea typeface="Meiryo UI" panose="020B0604030504040204" pitchFamily="34" charset="-128"/>
                        <a:cs typeface="+mn-cs"/>
                      </a:endParaRPr>
                    </a:p>
                  </a:txBody>
                  <a:tcPr marL="24489" marR="24489" marT="31101" marB="31101" anchor="ctr"/>
                </a:tc>
                <a:tc>
                  <a:txBody>
                    <a:bodyPr/>
                    <a:lstStyle/>
                    <a:p>
                      <a:pPr marL="0" marR="0" lvl="0" indent="0" algn="l" defTabSz="1043056" rtl="0" eaLnBrk="1" fontAlgn="auto" latinLnBrk="0" hangingPunct="1">
                        <a:lnSpc>
                          <a:spcPct val="100000"/>
                        </a:lnSpc>
                        <a:spcBef>
                          <a:spcPts val="0"/>
                        </a:spcBef>
                        <a:spcAft>
                          <a:spcPts val="0"/>
                        </a:spcAft>
                        <a:buClrTx/>
                        <a:buSzTx/>
                        <a:buFontTx/>
                        <a:buNone/>
                        <a:tabLst/>
                        <a:defRPr/>
                      </a:pPr>
                      <a:r>
                        <a:rPr kumimoji="1" lang="ja-JP" altLang="en-US" sz="900" b="0" i="0" u="none" strike="noStrike" kern="1200" cap="none" spc="0" normalizeH="0" baseline="0" noProof="0">
                          <a:ln>
                            <a:noFill/>
                          </a:ln>
                          <a:solidFill>
                            <a:srgbClr val="000000"/>
                          </a:solidFill>
                          <a:effectLst/>
                          <a:uLnTx/>
                          <a:uFillTx/>
                          <a:latin typeface="Meiryo UI" panose="020B0604030504040204" pitchFamily="34" charset="-128"/>
                          <a:ea typeface="Meiryo UI" panose="020B0604030504040204" pitchFamily="34" charset="-128"/>
                          <a:cs typeface="+mn-cs"/>
                        </a:rPr>
                        <a:t>（学会主催者）</a:t>
                      </a:r>
                    </a:p>
                  </a:txBody>
                  <a:tcPr marL="24489" marR="24489" marT="31101" marB="31101" anchor="ctr"/>
                </a:tc>
                <a:tc>
                  <a:txBody>
                    <a:bodyPr/>
                    <a:lstStyle/>
                    <a:p>
                      <a:pPr marL="0" marR="0" lvl="0" indent="0" algn="l" defTabSz="1043056" rtl="0" eaLnBrk="1" fontAlgn="auto" latinLnBrk="0" hangingPunct="1">
                        <a:lnSpc>
                          <a:spcPct val="100000"/>
                        </a:lnSpc>
                        <a:spcBef>
                          <a:spcPts val="0"/>
                        </a:spcBef>
                        <a:spcAft>
                          <a:spcPts val="0"/>
                        </a:spcAft>
                        <a:buClrTx/>
                        <a:buSzTx/>
                        <a:buFontTx/>
                        <a:buNone/>
                        <a:tabLst/>
                        <a:defRPr/>
                      </a:pPr>
                      <a:r>
                        <a:rPr kumimoji="1" lang="ja-JP" altLang="en-US" sz="900" b="0" i="0" u="none" strike="noStrike" kern="1200" cap="none" spc="0" normalizeH="0" baseline="0" noProof="0">
                          <a:ln>
                            <a:noFill/>
                          </a:ln>
                          <a:solidFill>
                            <a:srgbClr val="000000"/>
                          </a:solidFill>
                          <a:effectLst/>
                          <a:uLnTx/>
                          <a:uFillTx/>
                          <a:latin typeface="Meiryo UI" panose="020B0604030504040204" pitchFamily="34" charset="-128"/>
                          <a:ea typeface="Meiryo UI" panose="020B0604030504040204" pitchFamily="34" charset="-128"/>
                          <a:cs typeface="+mn-cs"/>
                        </a:rPr>
                        <a:t>✔レコード閲覧</a:t>
                      </a:r>
                      <a:r>
                        <a:rPr kumimoji="1" lang="en-US" altLang="ja-JP" sz="900" b="0" i="0" u="none" strike="noStrike" kern="1200" cap="none" spc="0" normalizeH="0" baseline="0" noProof="0" dirty="0">
                          <a:ln>
                            <a:noFill/>
                          </a:ln>
                          <a:solidFill>
                            <a:srgbClr val="000000"/>
                          </a:solidFill>
                          <a:effectLst/>
                          <a:uLnTx/>
                          <a:uFillTx/>
                          <a:latin typeface="Meiryo UI" panose="020B0604030504040204" pitchFamily="34" charset="-128"/>
                          <a:ea typeface="Meiryo UI" panose="020B0604030504040204" pitchFamily="34" charset="-128"/>
                          <a:cs typeface="+mn-cs"/>
                        </a:rPr>
                        <a:t> </a:t>
                      </a:r>
                      <a:r>
                        <a:rPr kumimoji="1" lang="ja-JP" altLang="en-US" sz="900" b="0" i="0" u="none" strike="noStrike" kern="1200" cap="none" spc="0" normalizeH="0" baseline="0" noProof="0">
                          <a:ln>
                            <a:noFill/>
                          </a:ln>
                          <a:solidFill>
                            <a:srgbClr val="000000"/>
                          </a:solidFill>
                          <a:effectLst/>
                          <a:uLnTx/>
                          <a:uFillTx/>
                          <a:latin typeface="Meiryo UI" panose="020B0604030504040204" pitchFamily="34" charset="-128"/>
                          <a:ea typeface="Meiryo UI" panose="020B0604030504040204" pitchFamily="34" charset="-128"/>
                          <a:cs typeface="+mn-cs"/>
                        </a:rPr>
                        <a:t>✔レコード編集</a:t>
                      </a:r>
                    </a:p>
                  </a:txBody>
                  <a:tcPr marL="24489" marR="24489" marT="31101" marB="31101" anchor="ctr"/>
                </a:tc>
                <a:tc>
                  <a:txBody>
                    <a:bodyPr/>
                    <a:lstStyle/>
                    <a:p>
                      <a:pPr marL="0" marR="0" lvl="0" indent="0" algn="l" defTabSz="1043056" rtl="0" eaLnBrk="1" fontAlgn="auto" latinLnBrk="0" hangingPunct="1">
                        <a:lnSpc>
                          <a:spcPct val="100000"/>
                        </a:lnSpc>
                        <a:spcBef>
                          <a:spcPts val="0"/>
                        </a:spcBef>
                        <a:spcAft>
                          <a:spcPts val="0"/>
                        </a:spcAft>
                        <a:buClrTx/>
                        <a:buSzTx/>
                        <a:buFontTx/>
                        <a:buNone/>
                        <a:tabLst/>
                        <a:defRPr/>
                      </a:pPr>
                      <a:r>
                        <a:rPr kumimoji="1" lang="ja-JP" altLang="en-US" sz="900" b="0" i="0" u="none" strike="noStrike" kern="1200" cap="none" spc="0" normalizeH="0" baseline="0" noProof="0">
                          <a:ln>
                            <a:noFill/>
                          </a:ln>
                          <a:solidFill>
                            <a:srgbClr val="000000"/>
                          </a:solidFill>
                          <a:effectLst/>
                          <a:uLnTx/>
                          <a:uFillTx/>
                          <a:latin typeface="Meiryo UI" panose="020B0604030504040204" pitchFamily="34" charset="-128"/>
                          <a:ea typeface="Meiryo UI" panose="020B0604030504040204" pitchFamily="34" charset="-128"/>
                          <a:cs typeface="+mn-cs"/>
                        </a:rPr>
                        <a:t>発表形式の掲載順を変更するため、閲覧・編集権限を付与</a:t>
                      </a:r>
                    </a:p>
                  </a:txBody>
                  <a:tcPr marL="24489" marR="24489" marT="31101" marB="31101" anchor="ctr"/>
                </a:tc>
                <a:extLst>
                  <a:ext uri="{0D108BD9-81ED-4DB2-BD59-A6C34878D82A}">
                    <a16:rowId xmlns:a16="http://schemas.microsoft.com/office/drawing/2014/main" val="4133288238"/>
                  </a:ext>
                </a:extLst>
              </a:tr>
              <a:tr h="176237">
                <a:tc>
                  <a:txBody>
                    <a:bodyPr/>
                    <a:lstStyle/>
                    <a:p>
                      <a:endParaRPr kumimoji="1" lang="ja-JP" altLang="en-US" sz="900">
                        <a:latin typeface="Meiryo UI" panose="020B0604030504040204" pitchFamily="34" charset="-128"/>
                        <a:ea typeface="Meiryo UI" panose="020B0604030504040204" pitchFamily="34" charset="-128"/>
                      </a:endParaRPr>
                    </a:p>
                  </a:txBody>
                  <a:tcPr marL="24489" marR="24489" marT="31101" marB="31101" anchor="ctr"/>
                </a:tc>
                <a:tc>
                  <a:txBody>
                    <a:bodyPr/>
                    <a:lstStyle/>
                    <a:p>
                      <a:endParaRPr kumimoji="1" lang="ja-JP" altLang="en-US" sz="900">
                        <a:latin typeface="Meiryo UI" panose="020B0604030504040204" pitchFamily="34" charset="-128"/>
                        <a:ea typeface="Meiryo UI" panose="020B0604030504040204" pitchFamily="34" charset="-128"/>
                      </a:endParaRPr>
                    </a:p>
                  </a:txBody>
                  <a:tcPr marL="24489" marR="24489" marT="31101" marB="31101" anchor="ctr"/>
                </a:tc>
                <a:tc>
                  <a:txBody>
                    <a:bodyPr/>
                    <a:lstStyle/>
                    <a:p>
                      <a:pPr marL="0" marR="0" lvl="0" indent="0" algn="l" defTabSz="1043056" rtl="0" eaLnBrk="1" fontAlgn="auto" latinLnBrk="0" hangingPunct="1">
                        <a:lnSpc>
                          <a:spcPct val="100000"/>
                        </a:lnSpc>
                        <a:spcBef>
                          <a:spcPts val="0"/>
                        </a:spcBef>
                        <a:spcAft>
                          <a:spcPts val="0"/>
                        </a:spcAft>
                        <a:buClrTx/>
                        <a:buSzTx/>
                        <a:buFontTx/>
                        <a:buNone/>
                        <a:tabLst/>
                        <a:defRPr/>
                      </a:pPr>
                      <a:endParaRPr kumimoji="1" lang="ja-JP" altLang="en-US" sz="900" b="0" i="0" u="none" strike="noStrike" kern="1200" cap="none" spc="0" normalizeH="0" baseline="0" noProof="0">
                        <a:ln>
                          <a:noFill/>
                        </a:ln>
                        <a:solidFill>
                          <a:srgbClr val="000000"/>
                        </a:solidFill>
                        <a:effectLst/>
                        <a:uLnTx/>
                        <a:uFillTx/>
                        <a:latin typeface="Meiryo UI" panose="020B0604030504040204" pitchFamily="34" charset="-128"/>
                        <a:ea typeface="Meiryo UI" panose="020B0604030504040204" pitchFamily="34" charset="-128"/>
                        <a:cs typeface="+mn-cs"/>
                      </a:endParaRPr>
                    </a:p>
                  </a:txBody>
                  <a:tcPr marL="24489" marR="24489" marT="31101" marB="31101" anchor="ctr"/>
                </a:tc>
                <a:tc>
                  <a:txBody>
                    <a:bodyPr/>
                    <a:lstStyle/>
                    <a:p>
                      <a:pPr marL="0" marR="0" lvl="0" indent="0" algn="l" defTabSz="1043056" rtl="0" eaLnBrk="1" fontAlgn="auto"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00000"/>
                          </a:solidFill>
                          <a:effectLst/>
                          <a:uLnTx/>
                          <a:uFillTx/>
                          <a:latin typeface="Meiryo UI" panose="020B0604030504040204" pitchFamily="34" charset="-128"/>
                          <a:ea typeface="Meiryo UI" panose="020B0604030504040204" pitchFamily="34" charset="-128"/>
                          <a:cs typeface="+mn-cs"/>
                        </a:rPr>
                        <a:t>Everyone</a:t>
                      </a:r>
                      <a:endParaRPr kumimoji="1" lang="ja-JP" altLang="en-US" sz="900" b="0" i="0" u="none" strike="noStrike" kern="1200" cap="none" spc="0" normalizeH="0" baseline="0" noProof="0">
                        <a:ln>
                          <a:noFill/>
                        </a:ln>
                        <a:solidFill>
                          <a:srgbClr val="000000"/>
                        </a:solidFill>
                        <a:effectLst/>
                        <a:uLnTx/>
                        <a:uFillTx/>
                        <a:latin typeface="Meiryo UI" panose="020B0604030504040204" pitchFamily="34" charset="-128"/>
                        <a:ea typeface="Meiryo UI" panose="020B0604030504040204" pitchFamily="34" charset="-128"/>
                        <a:cs typeface="+mn-cs"/>
                      </a:endParaRPr>
                    </a:p>
                  </a:txBody>
                  <a:tcPr marL="24489" marR="24489" marT="31101" marB="31101" anchor="ctr"/>
                </a:tc>
                <a:tc>
                  <a:txBody>
                    <a:bodyPr/>
                    <a:lstStyle/>
                    <a:p>
                      <a:pPr marL="0" marR="0" lvl="0" indent="0" algn="l" defTabSz="1043056" rtl="0" eaLnBrk="1" fontAlgn="auto" latinLnBrk="0" hangingPunct="1">
                        <a:lnSpc>
                          <a:spcPct val="100000"/>
                        </a:lnSpc>
                        <a:spcBef>
                          <a:spcPts val="0"/>
                        </a:spcBef>
                        <a:spcAft>
                          <a:spcPts val="0"/>
                        </a:spcAft>
                        <a:buClrTx/>
                        <a:buSzTx/>
                        <a:buFontTx/>
                        <a:buNone/>
                        <a:tabLst/>
                        <a:defRPr/>
                      </a:pPr>
                      <a:r>
                        <a:rPr kumimoji="1" lang="ja-JP" altLang="en-US" sz="900" b="0" i="0" u="none" strike="noStrike" kern="1200" cap="none" spc="0" normalizeH="0" baseline="0" noProof="0">
                          <a:ln>
                            <a:noFill/>
                          </a:ln>
                          <a:solidFill>
                            <a:srgbClr val="000000"/>
                          </a:solidFill>
                          <a:effectLst/>
                          <a:uLnTx/>
                          <a:uFillTx/>
                          <a:latin typeface="Meiryo UI" panose="020B0604030504040204" pitchFamily="34" charset="-128"/>
                          <a:ea typeface="Meiryo UI" panose="020B0604030504040204" pitchFamily="34" charset="-128"/>
                          <a:cs typeface="+mn-cs"/>
                        </a:rPr>
                        <a:t>なし</a:t>
                      </a:r>
                    </a:p>
                  </a:txBody>
                  <a:tcPr marL="24489" marR="24489" marT="31101" marB="31101" anchor="ctr"/>
                </a:tc>
                <a:tc>
                  <a:txBody>
                    <a:bodyPr/>
                    <a:lstStyle/>
                    <a:p>
                      <a:pPr marL="0" marR="0" lvl="0" indent="0" algn="l" defTabSz="1043056" rtl="0" eaLnBrk="1" fontAlgn="auto" latinLnBrk="0" hangingPunct="1">
                        <a:lnSpc>
                          <a:spcPct val="100000"/>
                        </a:lnSpc>
                        <a:spcBef>
                          <a:spcPts val="0"/>
                        </a:spcBef>
                        <a:spcAft>
                          <a:spcPts val="0"/>
                        </a:spcAft>
                        <a:buClrTx/>
                        <a:buSzTx/>
                        <a:buFontTx/>
                        <a:buNone/>
                        <a:tabLst/>
                        <a:defRPr/>
                      </a:pPr>
                      <a:r>
                        <a:rPr kumimoji="1" lang="ja-JP" altLang="en-US" sz="900" b="0" i="0" u="none" strike="noStrike" kern="1200" cap="none" spc="0" normalizeH="0" baseline="0" noProof="0">
                          <a:ln>
                            <a:noFill/>
                          </a:ln>
                          <a:solidFill>
                            <a:srgbClr val="000000"/>
                          </a:solidFill>
                          <a:effectLst/>
                          <a:uLnTx/>
                          <a:uFillTx/>
                          <a:latin typeface="Meiryo UI" panose="020B0604030504040204" pitchFamily="34" charset="-128"/>
                          <a:ea typeface="Meiryo UI" panose="020B0604030504040204" pitchFamily="34" charset="-128"/>
                          <a:cs typeface="+mn-cs"/>
                        </a:rPr>
                        <a:t>査読担当者は使用しない</a:t>
                      </a:r>
                    </a:p>
                  </a:txBody>
                  <a:tcPr marL="24489" marR="24489" marT="31101" marB="31101" anchor="ctr"/>
                </a:tc>
                <a:extLst>
                  <a:ext uri="{0D108BD9-81ED-4DB2-BD59-A6C34878D82A}">
                    <a16:rowId xmlns:a16="http://schemas.microsoft.com/office/drawing/2014/main" val="1079519787"/>
                  </a:ext>
                </a:extLst>
              </a:tr>
              <a:tr h="176237">
                <a:tc>
                  <a:txBody>
                    <a:bodyPr/>
                    <a:lstStyle/>
                    <a:p>
                      <a:r>
                        <a:rPr kumimoji="1" lang="en-US" altLang="ja-JP" sz="900" dirty="0">
                          <a:latin typeface="Meiryo UI" panose="020B0604030504040204" pitchFamily="34" charset="-128"/>
                          <a:ea typeface="Meiryo UI" panose="020B0604030504040204" pitchFamily="34" charset="-128"/>
                        </a:rPr>
                        <a:t>3</a:t>
                      </a:r>
                      <a:endParaRPr kumimoji="1" lang="ja-JP" altLang="en-US" sz="900">
                        <a:latin typeface="Meiryo UI" panose="020B0604030504040204" pitchFamily="34" charset="-128"/>
                        <a:ea typeface="Meiryo UI" panose="020B0604030504040204" pitchFamily="34" charset="-128"/>
                      </a:endParaRPr>
                    </a:p>
                  </a:txBody>
                  <a:tcPr marL="24489" marR="24489" marT="31101" marB="31101" anchor="ctr"/>
                </a:tc>
                <a:tc>
                  <a:txBody>
                    <a:bodyPr/>
                    <a:lstStyle/>
                    <a:p>
                      <a:r>
                        <a:rPr kumimoji="1" lang="ja-JP" altLang="en-US" sz="900">
                          <a:latin typeface="Meiryo UI" panose="020B0604030504040204" pitchFamily="34" charset="-128"/>
                          <a:ea typeface="Meiryo UI" panose="020B0604030504040204" pitchFamily="34" charset="-128"/>
                        </a:rPr>
                        <a:t>査読履歴</a:t>
                      </a:r>
                    </a:p>
                  </a:txBody>
                  <a:tcPr marL="24489" marR="24489" marT="31101" marB="31101" anchor="ctr"/>
                </a:tc>
                <a:tc>
                  <a:txBody>
                    <a:bodyPr/>
                    <a:lstStyle/>
                    <a:p>
                      <a:pPr marL="0" marR="0" lvl="0" indent="0" algn="l" defTabSz="1043056" rtl="0" eaLnBrk="1" fontAlgn="auto" latinLnBrk="0" hangingPunct="1">
                        <a:lnSpc>
                          <a:spcPct val="100000"/>
                        </a:lnSpc>
                        <a:spcBef>
                          <a:spcPts val="0"/>
                        </a:spcBef>
                        <a:spcAft>
                          <a:spcPts val="0"/>
                        </a:spcAft>
                        <a:buClrTx/>
                        <a:buSzTx/>
                        <a:buFontTx/>
                        <a:buNone/>
                        <a:tabLst/>
                        <a:defRPr/>
                      </a:pPr>
                      <a:r>
                        <a:rPr kumimoji="1" lang="ja-JP" altLang="en-US" sz="900" b="0" i="0" u="none" strike="noStrike" kern="1200" cap="none" spc="0" normalizeH="0" baseline="0" noProof="0">
                          <a:ln>
                            <a:noFill/>
                          </a:ln>
                          <a:solidFill>
                            <a:srgbClr val="000000"/>
                          </a:solidFill>
                          <a:effectLst/>
                          <a:uLnTx/>
                          <a:uFillTx/>
                          <a:latin typeface="Meiryo UI" panose="020B0604030504040204" pitchFamily="34" charset="-128"/>
                          <a:ea typeface="Meiryo UI" panose="020B0604030504040204" pitchFamily="34" charset="-128"/>
                          <a:cs typeface="+mn-cs"/>
                        </a:rPr>
                        <a:t>アプリ</a:t>
                      </a:r>
                    </a:p>
                  </a:txBody>
                  <a:tcPr marL="24489" marR="24489" marT="31101" marB="31101" anchor="ctr"/>
                </a:tc>
                <a:tc>
                  <a:txBody>
                    <a:bodyPr/>
                    <a:lstStyle/>
                    <a:p>
                      <a:r>
                        <a:rPr kumimoji="1" lang="en-US" altLang="ja-JP" sz="900" dirty="0">
                          <a:latin typeface="Meiryo UI" panose="020B0604030504040204" pitchFamily="34" charset="-128"/>
                          <a:ea typeface="Meiryo UI" panose="020B0604030504040204" pitchFamily="34" charset="-128"/>
                        </a:rPr>
                        <a:t>Administrators</a:t>
                      </a:r>
                      <a:endParaRPr kumimoji="1" lang="ja-JP" altLang="en-US" sz="900">
                        <a:latin typeface="Meiryo UI" panose="020B0604030504040204" pitchFamily="34" charset="-128"/>
                        <a:ea typeface="Meiryo UI" panose="020B0604030504040204" pitchFamily="34" charset="-128"/>
                      </a:endParaRPr>
                    </a:p>
                  </a:txBody>
                  <a:tcPr marL="24489" marR="24489" marT="31101" marB="31101" anchor="ctr"/>
                </a:tc>
                <a:tc>
                  <a:txBody>
                    <a:bodyPr/>
                    <a:lstStyle/>
                    <a:p>
                      <a:pPr marL="0" marR="0" lvl="0" indent="0" algn="l" defTabSz="1043056" rtl="0" eaLnBrk="1" fontAlgn="auto" latinLnBrk="0" hangingPunct="1">
                        <a:lnSpc>
                          <a:spcPct val="100000"/>
                        </a:lnSpc>
                        <a:spcBef>
                          <a:spcPts val="0"/>
                        </a:spcBef>
                        <a:spcAft>
                          <a:spcPts val="0"/>
                        </a:spcAft>
                        <a:buClrTx/>
                        <a:buSzTx/>
                        <a:buFontTx/>
                        <a:buNone/>
                        <a:tabLst/>
                        <a:defRPr/>
                      </a:pPr>
                      <a:r>
                        <a:rPr kumimoji="1" lang="ja-JP" altLang="en-US" sz="900">
                          <a:latin typeface="Meiryo UI" panose="020B0604030504040204" pitchFamily="34" charset="-128"/>
                          <a:ea typeface="Meiryo UI" panose="020B0604030504040204" pitchFamily="34" charset="-128"/>
                        </a:rPr>
                        <a:t>全ての項目に✔を入れる</a:t>
                      </a:r>
                    </a:p>
                  </a:txBody>
                  <a:tcPr marL="24489" marR="24489" marT="31101" marB="31101" anchor="ctr"/>
                </a:tc>
                <a:tc>
                  <a:txBody>
                    <a:bodyPr/>
                    <a:lstStyle/>
                    <a:p>
                      <a:pPr marL="0" marR="0" lvl="0" indent="0" algn="l" defTabSz="1043056" rtl="0" eaLnBrk="1" fontAlgn="auto" latinLnBrk="0" hangingPunct="1">
                        <a:lnSpc>
                          <a:spcPct val="100000"/>
                        </a:lnSpc>
                        <a:spcBef>
                          <a:spcPts val="0"/>
                        </a:spcBef>
                        <a:spcAft>
                          <a:spcPts val="0"/>
                        </a:spcAft>
                        <a:buClrTx/>
                        <a:buSzTx/>
                        <a:buFontTx/>
                        <a:buNone/>
                        <a:tabLst/>
                        <a:defRPr/>
                      </a:pPr>
                      <a:r>
                        <a:rPr kumimoji="1" lang="ja-JP" altLang="en-US" sz="900">
                          <a:latin typeface="Meiryo UI" panose="020B0604030504040204" pitchFamily="34" charset="-128"/>
                          <a:ea typeface="Meiryo UI" panose="020B0604030504040204" pitchFamily="34" charset="-128"/>
                        </a:rPr>
                        <a:t>システム管理者は全ての権限を持つ</a:t>
                      </a:r>
                    </a:p>
                  </a:txBody>
                  <a:tcPr marL="24489" marR="24489" marT="31101" marB="31101" anchor="ctr"/>
                </a:tc>
                <a:extLst>
                  <a:ext uri="{0D108BD9-81ED-4DB2-BD59-A6C34878D82A}">
                    <a16:rowId xmlns:a16="http://schemas.microsoft.com/office/drawing/2014/main" val="917391834"/>
                  </a:ext>
                </a:extLst>
              </a:tr>
              <a:tr h="176237">
                <a:tc>
                  <a:txBody>
                    <a:bodyPr/>
                    <a:lstStyle/>
                    <a:p>
                      <a:endParaRPr kumimoji="1" lang="ja-JP" altLang="en-US" sz="900">
                        <a:latin typeface="Meiryo UI" panose="020B0604030504040204" pitchFamily="34" charset="-128"/>
                        <a:ea typeface="Meiryo UI" panose="020B0604030504040204" pitchFamily="34" charset="-128"/>
                      </a:endParaRPr>
                    </a:p>
                  </a:txBody>
                  <a:tcPr marL="24489" marR="24489" marT="31101" marB="31101" anchor="ctr"/>
                </a:tc>
                <a:tc>
                  <a:txBody>
                    <a:bodyPr/>
                    <a:lstStyle/>
                    <a:p>
                      <a:endParaRPr kumimoji="1" lang="ja-JP" altLang="en-US" sz="900">
                        <a:latin typeface="Meiryo UI" panose="020B0604030504040204" pitchFamily="34" charset="-128"/>
                        <a:ea typeface="Meiryo UI" panose="020B0604030504040204" pitchFamily="34" charset="-128"/>
                      </a:endParaRPr>
                    </a:p>
                  </a:txBody>
                  <a:tcPr marL="24489" marR="24489" marT="31101" marB="31101" anchor="ctr"/>
                </a:tc>
                <a:tc>
                  <a:txBody>
                    <a:bodyPr/>
                    <a:lstStyle/>
                    <a:p>
                      <a:pPr marL="0" marR="0" lvl="0" indent="0" algn="l" defTabSz="1043056" rtl="0" eaLnBrk="1" fontAlgn="auto" latinLnBrk="0" hangingPunct="1">
                        <a:lnSpc>
                          <a:spcPct val="100000"/>
                        </a:lnSpc>
                        <a:spcBef>
                          <a:spcPts val="0"/>
                        </a:spcBef>
                        <a:spcAft>
                          <a:spcPts val="0"/>
                        </a:spcAft>
                        <a:buClrTx/>
                        <a:buSzTx/>
                        <a:buFontTx/>
                        <a:buNone/>
                        <a:tabLst/>
                        <a:defRPr/>
                      </a:pPr>
                      <a:endParaRPr kumimoji="1" lang="ja-JP" altLang="en-US" sz="900" b="0" i="0" u="none" strike="noStrike" kern="1200" cap="none" spc="0" normalizeH="0" baseline="0" noProof="0">
                        <a:ln>
                          <a:noFill/>
                        </a:ln>
                        <a:solidFill>
                          <a:srgbClr val="000000"/>
                        </a:solidFill>
                        <a:effectLst/>
                        <a:uLnTx/>
                        <a:uFillTx/>
                        <a:latin typeface="Meiryo UI" panose="020B0604030504040204" pitchFamily="34" charset="-128"/>
                        <a:ea typeface="Meiryo UI" panose="020B0604030504040204" pitchFamily="34" charset="-128"/>
                        <a:cs typeface="+mn-cs"/>
                      </a:endParaRPr>
                    </a:p>
                  </a:txBody>
                  <a:tcPr marL="24489" marR="24489" marT="31101" marB="31101" anchor="ctr"/>
                </a:tc>
                <a:tc>
                  <a:txBody>
                    <a:bodyPr/>
                    <a:lstStyle/>
                    <a:p>
                      <a:pPr marL="0" marR="0" lvl="0" indent="0" algn="l" defTabSz="1043056" rtl="0" eaLnBrk="1" fontAlgn="auto" latinLnBrk="0" hangingPunct="1">
                        <a:lnSpc>
                          <a:spcPct val="100000"/>
                        </a:lnSpc>
                        <a:spcBef>
                          <a:spcPts val="0"/>
                        </a:spcBef>
                        <a:spcAft>
                          <a:spcPts val="0"/>
                        </a:spcAft>
                        <a:buClrTx/>
                        <a:buSzTx/>
                        <a:buFontTx/>
                        <a:buNone/>
                        <a:tabLst/>
                        <a:defRPr/>
                      </a:pPr>
                      <a:r>
                        <a:rPr kumimoji="1" lang="ja-JP" altLang="en-US" sz="900" b="0" i="0" u="none" strike="noStrike" kern="1200" cap="none" spc="0" normalizeH="0" baseline="0" noProof="0">
                          <a:ln>
                            <a:noFill/>
                          </a:ln>
                          <a:solidFill>
                            <a:srgbClr val="000000"/>
                          </a:solidFill>
                          <a:effectLst/>
                          <a:uLnTx/>
                          <a:uFillTx/>
                          <a:latin typeface="Meiryo UI" panose="020B0604030504040204" pitchFamily="34" charset="-128"/>
                          <a:ea typeface="Meiryo UI" panose="020B0604030504040204" pitchFamily="34" charset="-128"/>
                          <a:cs typeface="+mn-cs"/>
                        </a:rPr>
                        <a:t>（学会主催者）</a:t>
                      </a:r>
                    </a:p>
                  </a:txBody>
                  <a:tcPr marL="24489" marR="24489" marT="31101" marB="31101" anchor="ctr"/>
                </a:tc>
                <a:tc>
                  <a:txBody>
                    <a:bodyPr/>
                    <a:lstStyle/>
                    <a:p>
                      <a:pPr marL="0" marR="0" lvl="0" indent="0" algn="l" defTabSz="1043056" rtl="0" eaLnBrk="1" fontAlgn="auto" latinLnBrk="0" hangingPunct="1">
                        <a:lnSpc>
                          <a:spcPct val="100000"/>
                        </a:lnSpc>
                        <a:spcBef>
                          <a:spcPts val="0"/>
                        </a:spcBef>
                        <a:spcAft>
                          <a:spcPts val="0"/>
                        </a:spcAft>
                        <a:buClrTx/>
                        <a:buSzTx/>
                        <a:buFontTx/>
                        <a:buNone/>
                        <a:tabLst/>
                        <a:defRPr/>
                      </a:pPr>
                      <a:r>
                        <a:rPr kumimoji="1" lang="ja-JP" altLang="en-US" sz="900" b="0" i="0" u="none" strike="noStrike" kern="1200" cap="none" spc="0" normalizeH="0" baseline="0" noProof="0">
                          <a:ln>
                            <a:noFill/>
                          </a:ln>
                          <a:solidFill>
                            <a:srgbClr val="000000"/>
                          </a:solidFill>
                          <a:effectLst/>
                          <a:uLnTx/>
                          <a:uFillTx/>
                          <a:latin typeface="Meiryo UI" panose="020B0604030504040204" pitchFamily="34" charset="-128"/>
                          <a:ea typeface="Meiryo UI" panose="020B0604030504040204" pitchFamily="34" charset="-128"/>
                          <a:cs typeface="+mn-cs"/>
                        </a:rPr>
                        <a:t>✔レコード閲覧</a:t>
                      </a:r>
                      <a:r>
                        <a:rPr kumimoji="1" lang="en-US" altLang="ja-JP" sz="900" b="0" i="0" u="none" strike="noStrike" kern="1200" cap="none" spc="0" normalizeH="0" baseline="0" noProof="0" dirty="0">
                          <a:ln>
                            <a:noFill/>
                          </a:ln>
                          <a:solidFill>
                            <a:srgbClr val="000000"/>
                          </a:solidFill>
                          <a:effectLst/>
                          <a:uLnTx/>
                          <a:uFillTx/>
                          <a:latin typeface="Meiryo UI" panose="020B0604030504040204" pitchFamily="34" charset="-128"/>
                          <a:ea typeface="Meiryo UI" panose="020B0604030504040204" pitchFamily="34" charset="-128"/>
                          <a:cs typeface="+mn-cs"/>
                        </a:rPr>
                        <a:t> </a:t>
                      </a:r>
                      <a:r>
                        <a:rPr kumimoji="1" lang="ja-JP" altLang="en-US" sz="900" b="0" i="0" u="none" strike="noStrike" kern="1200" cap="none" spc="0" normalizeH="0" baseline="0" noProof="0">
                          <a:ln>
                            <a:noFill/>
                          </a:ln>
                          <a:solidFill>
                            <a:srgbClr val="000000"/>
                          </a:solidFill>
                          <a:effectLst/>
                          <a:uLnTx/>
                          <a:uFillTx/>
                          <a:latin typeface="Meiryo UI" panose="020B0604030504040204" pitchFamily="34" charset="-128"/>
                          <a:ea typeface="Meiryo UI" panose="020B0604030504040204" pitchFamily="34" charset="-128"/>
                          <a:cs typeface="+mn-cs"/>
                        </a:rPr>
                        <a:t>✔レコード追加</a:t>
                      </a:r>
                      <a:r>
                        <a:rPr kumimoji="1" lang="en-US" altLang="ja-JP" sz="900" b="0" i="0" u="none" strike="noStrike" kern="1200" cap="none" spc="0" normalizeH="0" baseline="0" noProof="0" dirty="0">
                          <a:ln>
                            <a:noFill/>
                          </a:ln>
                          <a:solidFill>
                            <a:srgbClr val="000000"/>
                          </a:solidFill>
                          <a:effectLst/>
                          <a:uLnTx/>
                          <a:uFillTx/>
                          <a:latin typeface="Meiryo UI" panose="020B0604030504040204" pitchFamily="34" charset="-128"/>
                          <a:ea typeface="Meiryo UI" panose="020B0604030504040204" pitchFamily="34" charset="-128"/>
                          <a:cs typeface="+mn-cs"/>
                        </a:rPr>
                        <a:t> </a:t>
                      </a:r>
                      <a:r>
                        <a:rPr kumimoji="1" lang="ja-JP" altLang="en-US" sz="900" b="0" i="0" u="none" strike="noStrike" kern="1200" cap="none" spc="0" normalizeH="0" baseline="0" noProof="0">
                          <a:ln>
                            <a:noFill/>
                          </a:ln>
                          <a:solidFill>
                            <a:srgbClr val="000000"/>
                          </a:solidFill>
                          <a:effectLst/>
                          <a:uLnTx/>
                          <a:uFillTx/>
                          <a:latin typeface="Meiryo UI" panose="020B0604030504040204" pitchFamily="34" charset="-128"/>
                          <a:ea typeface="Meiryo UI" panose="020B0604030504040204" pitchFamily="34" charset="-128"/>
                          <a:cs typeface="+mn-cs"/>
                        </a:rPr>
                        <a:t>✔ファイル書き出し</a:t>
                      </a:r>
                    </a:p>
                  </a:txBody>
                  <a:tcPr marL="24489" marR="24489" marT="31101" marB="31101" anchor="ctr"/>
                </a:tc>
                <a:tc>
                  <a:txBody>
                    <a:bodyPr/>
                    <a:lstStyle/>
                    <a:p>
                      <a:pPr marL="0" marR="0" lvl="0" indent="0" algn="l" defTabSz="1043056" rtl="0" eaLnBrk="1" fontAlgn="auto" latinLnBrk="0" hangingPunct="1">
                        <a:lnSpc>
                          <a:spcPct val="100000"/>
                        </a:lnSpc>
                        <a:spcBef>
                          <a:spcPts val="0"/>
                        </a:spcBef>
                        <a:spcAft>
                          <a:spcPts val="0"/>
                        </a:spcAft>
                        <a:buClrTx/>
                        <a:buSzTx/>
                        <a:buFontTx/>
                        <a:buNone/>
                        <a:tabLst/>
                        <a:defRPr/>
                      </a:pPr>
                      <a:r>
                        <a:rPr kumimoji="1" lang="ja-JP" altLang="en-US" sz="900" b="0" i="0" u="none" strike="noStrike" kern="1200" cap="none" spc="0" normalizeH="0" baseline="0" noProof="0">
                          <a:ln>
                            <a:noFill/>
                          </a:ln>
                          <a:solidFill>
                            <a:srgbClr val="000000"/>
                          </a:solidFill>
                          <a:effectLst/>
                          <a:uLnTx/>
                          <a:uFillTx/>
                          <a:latin typeface="Meiryo UI" panose="020B0604030504040204" pitchFamily="34" charset="-128"/>
                          <a:ea typeface="Meiryo UI" panose="020B0604030504040204" pitchFamily="34" charset="-128"/>
                          <a:cs typeface="+mn-cs"/>
                        </a:rPr>
                        <a:t>査読完了後に一覧を出力できるよう権限を付与</a:t>
                      </a:r>
                    </a:p>
                  </a:txBody>
                  <a:tcPr marL="24489" marR="24489" marT="31101" marB="31101" anchor="ctr"/>
                </a:tc>
                <a:extLst>
                  <a:ext uri="{0D108BD9-81ED-4DB2-BD59-A6C34878D82A}">
                    <a16:rowId xmlns:a16="http://schemas.microsoft.com/office/drawing/2014/main" val="3519305105"/>
                  </a:ext>
                </a:extLst>
              </a:tr>
              <a:tr h="176237">
                <a:tc>
                  <a:txBody>
                    <a:bodyPr/>
                    <a:lstStyle/>
                    <a:p>
                      <a:endParaRPr kumimoji="1" lang="ja-JP" altLang="en-US" sz="900">
                        <a:latin typeface="Meiryo UI" panose="020B0604030504040204" pitchFamily="34" charset="-128"/>
                        <a:ea typeface="Meiryo UI" panose="020B0604030504040204" pitchFamily="34" charset="-128"/>
                      </a:endParaRPr>
                    </a:p>
                  </a:txBody>
                  <a:tcPr marL="24489" marR="24489" marT="31101" marB="31101" anchor="ctr"/>
                </a:tc>
                <a:tc>
                  <a:txBody>
                    <a:bodyPr/>
                    <a:lstStyle/>
                    <a:p>
                      <a:endParaRPr kumimoji="1" lang="ja-JP" altLang="en-US" sz="900">
                        <a:latin typeface="Meiryo UI" panose="020B0604030504040204" pitchFamily="34" charset="-128"/>
                        <a:ea typeface="Meiryo UI" panose="020B0604030504040204" pitchFamily="34" charset="-128"/>
                      </a:endParaRPr>
                    </a:p>
                  </a:txBody>
                  <a:tcPr marL="24489" marR="24489" marT="31101" marB="31101" anchor="ctr"/>
                </a:tc>
                <a:tc>
                  <a:txBody>
                    <a:bodyPr/>
                    <a:lstStyle/>
                    <a:p>
                      <a:pPr marL="0" marR="0" lvl="0" indent="0" algn="l" defTabSz="1043056" rtl="0" eaLnBrk="1" fontAlgn="auto" latinLnBrk="0" hangingPunct="1">
                        <a:lnSpc>
                          <a:spcPct val="100000"/>
                        </a:lnSpc>
                        <a:spcBef>
                          <a:spcPts val="0"/>
                        </a:spcBef>
                        <a:spcAft>
                          <a:spcPts val="0"/>
                        </a:spcAft>
                        <a:buClrTx/>
                        <a:buSzTx/>
                        <a:buFontTx/>
                        <a:buNone/>
                        <a:tabLst/>
                        <a:defRPr/>
                      </a:pPr>
                      <a:endParaRPr kumimoji="1" lang="ja-JP" altLang="en-US" sz="900" b="0" i="0" u="none" strike="noStrike" kern="1200" cap="none" spc="0" normalizeH="0" baseline="0" noProof="0">
                        <a:ln>
                          <a:noFill/>
                        </a:ln>
                        <a:solidFill>
                          <a:srgbClr val="000000"/>
                        </a:solidFill>
                        <a:effectLst/>
                        <a:uLnTx/>
                        <a:uFillTx/>
                        <a:latin typeface="Meiryo UI" panose="020B0604030504040204" pitchFamily="34" charset="-128"/>
                        <a:ea typeface="Meiryo UI" panose="020B0604030504040204" pitchFamily="34" charset="-128"/>
                        <a:cs typeface="+mn-cs"/>
                      </a:endParaRPr>
                    </a:p>
                  </a:txBody>
                  <a:tcPr marL="24489" marR="24489" marT="31101" marB="31101" anchor="ctr"/>
                </a:tc>
                <a:tc>
                  <a:txBody>
                    <a:bodyPr/>
                    <a:lstStyle/>
                    <a:p>
                      <a:pPr marL="0" marR="0" lvl="0" indent="0" algn="l" defTabSz="1043056" rtl="0" eaLnBrk="1" fontAlgn="auto"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00000"/>
                          </a:solidFill>
                          <a:effectLst/>
                          <a:uLnTx/>
                          <a:uFillTx/>
                          <a:latin typeface="Meiryo UI" panose="020B0604030504040204" pitchFamily="34" charset="-128"/>
                          <a:ea typeface="Meiryo UI" panose="020B0604030504040204" pitchFamily="34" charset="-128"/>
                          <a:cs typeface="+mn-cs"/>
                        </a:rPr>
                        <a:t>Everyone</a:t>
                      </a:r>
                      <a:endParaRPr kumimoji="1" lang="ja-JP" altLang="en-US" sz="900" b="0" i="0" u="none" strike="noStrike" kern="1200" cap="none" spc="0" normalizeH="0" baseline="0" noProof="0">
                        <a:ln>
                          <a:noFill/>
                        </a:ln>
                        <a:solidFill>
                          <a:srgbClr val="000000"/>
                        </a:solidFill>
                        <a:effectLst/>
                        <a:uLnTx/>
                        <a:uFillTx/>
                        <a:latin typeface="Meiryo UI" panose="020B0604030504040204" pitchFamily="34" charset="-128"/>
                        <a:ea typeface="Meiryo UI" panose="020B0604030504040204" pitchFamily="34" charset="-128"/>
                        <a:cs typeface="+mn-cs"/>
                      </a:endParaRPr>
                    </a:p>
                  </a:txBody>
                  <a:tcPr marL="24489" marR="24489" marT="31101" marB="31101" anchor="ctr"/>
                </a:tc>
                <a:tc>
                  <a:txBody>
                    <a:bodyPr/>
                    <a:lstStyle/>
                    <a:p>
                      <a:pPr marL="0" marR="0" lvl="0" indent="0" algn="l" defTabSz="1043056" rtl="0" eaLnBrk="1" fontAlgn="auto" latinLnBrk="0" hangingPunct="1">
                        <a:lnSpc>
                          <a:spcPct val="100000"/>
                        </a:lnSpc>
                        <a:spcBef>
                          <a:spcPts val="0"/>
                        </a:spcBef>
                        <a:spcAft>
                          <a:spcPts val="0"/>
                        </a:spcAft>
                        <a:buClrTx/>
                        <a:buSzTx/>
                        <a:buFontTx/>
                        <a:buNone/>
                        <a:tabLst/>
                        <a:defRPr/>
                      </a:pPr>
                      <a:r>
                        <a:rPr kumimoji="1" lang="ja-JP" altLang="en-US" sz="900" b="0" i="0" u="none" strike="noStrike" kern="1200" cap="none" spc="0" normalizeH="0" baseline="0" noProof="0">
                          <a:ln>
                            <a:noFill/>
                          </a:ln>
                          <a:solidFill>
                            <a:srgbClr val="000000"/>
                          </a:solidFill>
                          <a:effectLst/>
                          <a:uLnTx/>
                          <a:uFillTx/>
                          <a:latin typeface="Meiryo UI" panose="020B0604030504040204" pitchFamily="34" charset="-128"/>
                          <a:ea typeface="Meiryo UI" panose="020B0604030504040204" pitchFamily="34" charset="-128"/>
                          <a:cs typeface="+mn-cs"/>
                        </a:rPr>
                        <a:t>✔レコード閲覧</a:t>
                      </a:r>
                      <a:r>
                        <a:rPr kumimoji="1" lang="en-US" altLang="ja-JP" sz="900" b="0" i="0" u="none" strike="noStrike" kern="1200" cap="none" spc="0" normalizeH="0" baseline="0" noProof="0" dirty="0">
                          <a:ln>
                            <a:noFill/>
                          </a:ln>
                          <a:solidFill>
                            <a:srgbClr val="000000"/>
                          </a:solidFill>
                          <a:effectLst/>
                          <a:uLnTx/>
                          <a:uFillTx/>
                          <a:latin typeface="Meiryo UI" panose="020B0604030504040204" pitchFamily="34" charset="-128"/>
                          <a:ea typeface="Meiryo UI" panose="020B0604030504040204" pitchFamily="34" charset="-128"/>
                          <a:cs typeface="+mn-cs"/>
                        </a:rPr>
                        <a:t> </a:t>
                      </a:r>
                      <a:r>
                        <a:rPr kumimoji="1" lang="ja-JP" altLang="en-US" sz="900" b="0" i="0" u="none" strike="noStrike" kern="1200" cap="none" spc="0" normalizeH="0" baseline="0" noProof="0">
                          <a:ln>
                            <a:noFill/>
                          </a:ln>
                          <a:solidFill>
                            <a:srgbClr val="000000"/>
                          </a:solidFill>
                          <a:effectLst/>
                          <a:uLnTx/>
                          <a:uFillTx/>
                          <a:latin typeface="Meiryo UI" panose="020B0604030504040204" pitchFamily="34" charset="-128"/>
                          <a:ea typeface="Meiryo UI" panose="020B0604030504040204" pitchFamily="34" charset="-128"/>
                          <a:cs typeface="+mn-cs"/>
                        </a:rPr>
                        <a:t>✔レコード追加</a:t>
                      </a:r>
                      <a:r>
                        <a:rPr kumimoji="1" lang="en-US" altLang="ja-JP" sz="900" b="0" i="0" u="none" strike="noStrike" kern="1200" cap="none" spc="0" normalizeH="0" baseline="0" noProof="0" dirty="0">
                          <a:ln>
                            <a:noFill/>
                          </a:ln>
                          <a:solidFill>
                            <a:srgbClr val="000000"/>
                          </a:solidFill>
                          <a:effectLst/>
                          <a:uLnTx/>
                          <a:uFillTx/>
                          <a:latin typeface="Meiryo UI" panose="020B0604030504040204" pitchFamily="34" charset="-128"/>
                          <a:ea typeface="Meiryo UI" panose="020B0604030504040204" pitchFamily="34" charset="-128"/>
                          <a:cs typeface="+mn-cs"/>
                        </a:rPr>
                        <a:t> </a:t>
                      </a:r>
                      <a:endParaRPr kumimoji="1" lang="ja-JP" altLang="en-US" sz="900" b="0" i="0" u="none" strike="noStrike" kern="1200" cap="none" spc="0" normalizeH="0" baseline="0" noProof="0">
                        <a:ln>
                          <a:noFill/>
                        </a:ln>
                        <a:solidFill>
                          <a:srgbClr val="000000"/>
                        </a:solidFill>
                        <a:effectLst/>
                        <a:uLnTx/>
                        <a:uFillTx/>
                        <a:latin typeface="Meiryo UI" panose="020B0604030504040204" pitchFamily="34" charset="-128"/>
                        <a:ea typeface="Meiryo UI" panose="020B0604030504040204" pitchFamily="34" charset="-128"/>
                        <a:cs typeface="+mn-cs"/>
                      </a:endParaRPr>
                    </a:p>
                  </a:txBody>
                  <a:tcPr marL="24489" marR="24489" marT="31101" marB="31101" anchor="ctr"/>
                </a:tc>
                <a:tc>
                  <a:txBody>
                    <a:bodyPr/>
                    <a:lstStyle/>
                    <a:p>
                      <a:pPr marL="0" marR="0" lvl="0" indent="0" algn="l" defTabSz="1043056" rtl="0" eaLnBrk="1" fontAlgn="auto" latinLnBrk="0" hangingPunct="1">
                        <a:lnSpc>
                          <a:spcPct val="100000"/>
                        </a:lnSpc>
                        <a:spcBef>
                          <a:spcPts val="0"/>
                        </a:spcBef>
                        <a:spcAft>
                          <a:spcPts val="0"/>
                        </a:spcAft>
                        <a:buClrTx/>
                        <a:buSzTx/>
                        <a:buFontTx/>
                        <a:buNone/>
                        <a:tabLst/>
                        <a:defRPr/>
                      </a:pPr>
                      <a:r>
                        <a:rPr kumimoji="1" lang="ja-JP" altLang="en-US" sz="900" b="0" i="0" u="none" strike="noStrike" kern="1200" cap="none" spc="0" normalizeH="0" baseline="0" noProof="0">
                          <a:ln>
                            <a:noFill/>
                          </a:ln>
                          <a:solidFill>
                            <a:srgbClr val="000000"/>
                          </a:solidFill>
                          <a:effectLst/>
                          <a:uLnTx/>
                          <a:uFillTx/>
                          <a:latin typeface="Meiryo UI" panose="020B0604030504040204" pitchFamily="34" charset="-128"/>
                          <a:ea typeface="Meiryo UI" panose="020B0604030504040204" pitchFamily="34" charset="-128"/>
                          <a:cs typeface="+mn-cs"/>
                        </a:rPr>
                        <a:t>アプリ上から査読結果を登録できるよう権限を付与</a:t>
                      </a:r>
                    </a:p>
                  </a:txBody>
                  <a:tcPr marL="24489" marR="24489" marT="31101" marB="31101" anchor="ctr"/>
                </a:tc>
                <a:extLst>
                  <a:ext uri="{0D108BD9-81ED-4DB2-BD59-A6C34878D82A}">
                    <a16:rowId xmlns:a16="http://schemas.microsoft.com/office/drawing/2014/main" val="3053275376"/>
                  </a:ext>
                </a:extLst>
              </a:tr>
              <a:tr h="176237">
                <a:tc>
                  <a:txBody>
                    <a:bodyPr/>
                    <a:lstStyle/>
                    <a:p>
                      <a:r>
                        <a:rPr kumimoji="1" lang="en-US" altLang="ja-JP" sz="900" dirty="0">
                          <a:latin typeface="Meiryo UI" panose="020B0604030504040204" pitchFamily="34" charset="-128"/>
                          <a:ea typeface="Meiryo UI" panose="020B0604030504040204" pitchFamily="34" charset="-128"/>
                        </a:rPr>
                        <a:t>4</a:t>
                      </a:r>
                      <a:endParaRPr kumimoji="1" lang="ja-JP" altLang="en-US" sz="900">
                        <a:latin typeface="Meiryo UI" panose="020B0604030504040204" pitchFamily="34" charset="-128"/>
                        <a:ea typeface="Meiryo UI" panose="020B0604030504040204" pitchFamily="34" charset="-128"/>
                      </a:endParaRPr>
                    </a:p>
                  </a:txBody>
                  <a:tcPr marL="24489" marR="24489" marT="31101" marB="31101" anchor="ctr"/>
                </a:tc>
                <a:tc>
                  <a:txBody>
                    <a:bodyPr/>
                    <a:lstStyle/>
                    <a:p>
                      <a:r>
                        <a:rPr kumimoji="1" lang="ja-JP" altLang="en-US" sz="900">
                          <a:latin typeface="Meiryo UI" panose="020B0604030504040204" pitchFamily="34" charset="-128"/>
                          <a:ea typeface="Meiryo UI" panose="020B0604030504040204" pitchFamily="34" charset="-128"/>
                        </a:rPr>
                        <a:t>要旨一覧</a:t>
                      </a:r>
                    </a:p>
                  </a:txBody>
                  <a:tcPr marL="24489" marR="24489" marT="31101" marB="31101" anchor="ctr"/>
                </a:tc>
                <a:tc>
                  <a:txBody>
                    <a:bodyPr/>
                    <a:lstStyle/>
                    <a:p>
                      <a:pPr marL="0" marR="0" lvl="0" indent="0" algn="l" defTabSz="1043056" rtl="0" eaLnBrk="1" fontAlgn="auto" latinLnBrk="0" hangingPunct="1">
                        <a:lnSpc>
                          <a:spcPct val="100000"/>
                        </a:lnSpc>
                        <a:spcBef>
                          <a:spcPts val="0"/>
                        </a:spcBef>
                        <a:spcAft>
                          <a:spcPts val="0"/>
                        </a:spcAft>
                        <a:buClrTx/>
                        <a:buSzTx/>
                        <a:buFontTx/>
                        <a:buNone/>
                        <a:tabLst/>
                        <a:defRPr/>
                      </a:pPr>
                      <a:r>
                        <a:rPr kumimoji="1" lang="ja-JP" altLang="en-US" sz="900" b="0" i="0" u="none" strike="noStrike" kern="1200" cap="none" spc="0" normalizeH="0" baseline="0" noProof="0">
                          <a:ln>
                            <a:noFill/>
                          </a:ln>
                          <a:solidFill>
                            <a:srgbClr val="000000"/>
                          </a:solidFill>
                          <a:effectLst/>
                          <a:uLnTx/>
                          <a:uFillTx/>
                          <a:latin typeface="Meiryo UI" panose="020B0604030504040204" pitchFamily="34" charset="-128"/>
                          <a:ea typeface="Meiryo UI" panose="020B0604030504040204" pitchFamily="34" charset="-128"/>
                          <a:cs typeface="+mn-cs"/>
                        </a:rPr>
                        <a:t>アプリ</a:t>
                      </a:r>
                    </a:p>
                  </a:txBody>
                  <a:tcPr marL="24489" marR="24489" marT="31101" marB="31101" anchor="ctr"/>
                </a:tc>
                <a:tc>
                  <a:txBody>
                    <a:bodyPr/>
                    <a:lstStyle/>
                    <a:p>
                      <a:r>
                        <a:rPr kumimoji="1" lang="en-US" altLang="ja-JP" sz="900" dirty="0">
                          <a:latin typeface="Meiryo UI" panose="020B0604030504040204" pitchFamily="34" charset="-128"/>
                          <a:ea typeface="Meiryo UI" panose="020B0604030504040204" pitchFamily="34" charset="-128"/>
                        </a:rPr>
                        <a:t>Administrators</a:t>
                      </a:r>
                      <a:endParaRPr kumimoji="1" lang="ja-JP" altLang="en-US" sz="900">
                        <a:latin typeface="Meiryo UI" panose="020B0604030504040204" pitchFamily="34" charset="-128"/>
                        <a:ea typeface="Meiryo UI" panose="020B0604030504040204" pitchFamily="34" charset="-128"/>
                      </a:endParaRPr>
                    </a:p>
                  </a:txBody>
                  <a:tcPr marL="24489" marR="24489" marT="31101" marB="31101" anchor="ctr"/>
                </a:tc>
                <a:tc>
                  <a:txBody>
                    <a:bodyPr/>
                    <a:lstStyle/>
                    <a:p>
                      <a:pPr marL="0" marR="0" lvl="0" indent="0" algn="l" defTabSz="1043056" rtl="0" eaLnBrk="1" fontAlgn="auto" latinLnBrk="0" hangingPunct="1">
                        <a:lnSpc>
                          <a:spcPct val="100000"/>
                        </a:lnSpc>
                        <a:spcBef>
                          <a:spcPts val="0"/>
                        </a:spcBef>
                        <a:spcAft>
                          <a:spcPts val="0"/>
                        </a:spcAft>
                        <a:buClrTx/>
                        <a:buSzTx/>
                        <a:buFontTx/>
                        <a:buNone/>
                        <a:tabLst/>
                        <a:defRPr/>
                      </a:pPr>
                      <a:r>
                        <a:rPr kumimoji="1" lang="ja-JP" altLang="en-US" sz="900">
                          <a:latin typeface="Meiryo UI" panose="020B0604030504040204" pitchFamily="34" charset="-128"/>
                          <a:ea typeface="Meiryo UI" panose="020B0604030504040204" pitchFamily="34" charset="-128"/>
                        </a:rPr>
                        <a:t>全ての項目に✔を入れる</a:t>
                      </a:r>
                    </a:p>
                  </a:txBody>
                  <a:tcPr marL="24489" marR="24489" marT="31101" marB="31101" anchor="ctr"/>
                </a:tc>
                <a:tc>
                  <a:txBody>
                    <a:bodyPr/>
                    <a:lstStyle/>
                    <a:p>
                      <a:pPr marL="0" marR="0" lvl="0" indent="0" algn="l" defTabSz="1043056" rtl="0" eaLnBrk="1" fontAlgn="auto" latinLnBrk="0" hangingPunct="1">
                        <a:lnSpc>
                          <a:spcPct val="100000"/>
                        </a:lnSpc>
                        <a:spcBef>
                          <a:spcPts val="0"/>
                        </a:spcBef>
                        <a:spcAft>
                          <a:spcPts val="0"/>
                        </a:spcAft>
                        <a:buClrTx/>
                        <a:buSzTx/>
                        <a:buFontTx/>
                        <a:buNone/>
                        <a:tabLst/>
                        <a:defRPr/>
                      </a:pPr>
                      <a:r>
                        <a:rPr kumimoji="1" lang="ja-JP" altLang="en-US" sz="900">
                          <a:latin typeface="Meiryo UI" panose="020B0604030504040204" pitchFamily="34" charset="-128"/>
                          <a:ea typeface="Meiryo UI" panose="020B0604030504040204" pitchFamily="34" charset="-128"/>
                        </a:rPr>
                        <a:t>システム管理者は全ての権限を持つ</a:t>
                      </a:r>
                    </a:p>
                  </a:txBody>
                  <a:tcPr marL="24489" marR="24489" marT="31101" marB="31101" anchor="ctr"/>
                </a:tc>
                <a:extLst>
                  <a:ext uri="{0D108BD9-81ED-4DB2-BD59-A6C34878D82A}">
                    <a16:rowId xmlns:a16="http://schemas.microsoft.com/office/drawing/2014/main" val="2501985430"/>
                  </a:ext>
                </a:extLst>
              </a:tr>
              <a:tr h="176237">
                <a:tc>
                  <a:txBody>
                    <a:bodyPr/>
                    <a:lstStyle/>
                    <a:p>
                      <a:endParaRPr kumimoji="1" lang="ja-JP" altLang="en-US" sz="900">
                        <a:latin typeface="Meiryo UI" panose="020B0604030504040204" pitchFamily="34" charset="-128"/>
                        <a:ea typeface="Meiryo UI" panose="020B0604030504040204" pitchFamily="34" charset="-128"/>
                      </a:endParaRPr>
                    </a:p>
                  </a:txBody>
                  <a:tcPr marL="24489" marR="24489" marT="31101" marB="31101" anchor="ctr"/>
                </a:tc>
                <a:tc>
                  <a:txBody>
                    <a:bodyPr/>
                    <a:lstStyle/>
                    <a:p>
                      <a:endParaRPr kumimoji="1" lang="ja-JP" altLang="en-US" sz="900">
                        <a:latin typeface="Meiryo UI" panose="020B0604030504040204" pitchFamily="34" charset="-128"/>
                        <a:ea typeface="Meiryo UI" panose="020B0604030504040204" pitchFamily="34" charset="-128"/>
                      </a:endParaRPr>
                    </a:p>
                  </a:txBody>
                  <a:tcPr marL="24489" marR="24489" marT="31101" marB="31101" anchor="ctr"/>
                </a:tc>
                <a:tc>
                  <a:txBody>
                    <a:bodyPr/>
                    <a:lstStyle/>
                    <a:p>
                      <a:pPr marL="0" marR="0" lvl="0" indent="0" algn="l" defTabSz="1043056" rtl="0" eaLnBrk="1" fontAlgn="auto" latinLnBrk="0" hangingPunct="1">
                        <a:lnSpc>
                          <a:spcPct val="100000"/>
                        </a:lnSpc>
                        <a:spcBef>
                          <a:spcPts val="0"/>
                        </a:spcBef>
                        <a:spcAft>
                          <a:spcPts val="0"/>
                        </a:spcAft>
                        <a:buClrTx/>
                        <a:buSzTx/>
                        <a:buFontTx/>
                        <a:buNone/>
                        <a:tabLst/>
                        <a:defRPr/>
                      </a:pPr>
                      <a:endParaRPr kumimoji="1" lang="ja-JP" altLang="en-US" sz="900" b="0" i="0" u="none" strike="noStrike" kern="1200" cap="none" spc="0" normalizeH="0" baseline="0" noProof="0">
                        <a:ln>
                          <a:noFill/>
                        </a:ln>
                        <a:solidFill>
                          <a:srgbClr val="000000"/>
                        </a:solidFill>
                        <a:effectLst/>
                        <a:uLnTx/>
                        <a:uFillTx/>
                        <a:latin typeface="Meiryo UI" panose="020B0604030504040204" pitchFamily="34" charset="-128"/>
                        <a:ea typeface="Meiryo UI" panose="020B0604030504040204" pitchFamily="34" charset="-128"/>
                        <a:cs typeface="+mn-cs"/>
                      </a:endParaRPr>
                    </a:p>
                  </a:txBody>
                  <a:tcPr marL="24489" marR="24489" marT="31101" marB="31101" anchor="ctr"/>
                </a:tc>
                <a:tc>
                  <a:txBody>
                    <a:bodyPr/>
                    <a:lstStyle/>
                    <a:p>
                      <a:pPr marL="0" marR="0" lvl="0" indent="0" algn="l" defTabSz="1043056" rtl="0" eaLnBrk="1" fontAlgn="auto" latinLnBrk="0" hangingPunct="1">
                        <a:lnSpc>
                          <a:spcPct val="100000"/>
                        </a:lnSpc>
                        <a:spcBef>
                          <a:spcPts val="0"/>
                        </a:spcBef>
                        <a:spcAft>
                          <a:spcPts val="0"/>
                        </a:spcAft>
                        <a:buClrTx/>
                        <a:buSzTx/>
                        <a:buFontTx/>
                        <a:buNone/>
                        <a:tabLst/>
                        <a:defRPr/>
                      </a:pPr>
                      <a:r>
                        <a:rPr kumimoji="1" lang="ja-JP" altLang="en-US" sz="900" b="0" i="0" u="none" strike="noStrike" kern="1200" cap="none" spc="0" normalizeH="0" baseline="0" noProof="0">
                          <a:ln>
                            <a:noFill/>
                          </a:ln>
                          <a:solidFill>
                            <a:srgbClr val="000000"/>
                          </a:solidFill>
                          <a:effectLst/>
                          <a:uLnTx/>
                          <a:uFillTx/>
                          <a:latin typeface="Meiryo UI" panose="020B0604030504040204" pitchFamily="34" charset="-128"/>
                          <a:ea typeface="Meiryo UI" panose="020B0604030504040204" pitchFamily="34" charset="-128"/>
                          <a:cs typeface="+mn-cs"/>
                        </a:rPr>
                        <a:t>（学会主催者）</a:t>
                      </a:r>
                    </a:p>
                  </a:txBody>
                  <a:tcPr marL="24489" marR="24489" marT="31101" marB="31101" anchor="ctr"/>
                </a:tc>
                <a:tc>
                  <a:txBody>
                    <a:bodyPr/>
                    <a:lstStyle/>
                    <a:p>
                      <a:pPr marL="0" marR="0" lvl="0" indent="0" algn="l" defTabSz="1043056" rtl="0" eaLnBrk="1" fontAlgn="auto" latinLnBrk="0" hangingPunct="1">
                        <a:lnSpc>
                          <a:spcPct val="100000"/>
                        </a:lnSpc>
                        <a:spcBef>
                          <a:spcPts val="0"/>
                        </a:spcBef>
                        <a:spcAft>
                          <a:spcPts val="0"/>
                        </a:spcAft>
                        <a:buClrTx/>
                        <a:buSzTx/>
                        <a:buFontTx/>
                        <a:buNone/>
                        <a:tabLst/>
                        <a:defRPr/>
                      </a:pPr>
                      <a:r>
                        <a:rPr kumimoji="1" lang="ja-JP" altLang="en-US" sz="900" b="0" i="0" u="none" strike="noStrike" kern="1200" cap="none" spc="0" normalizeH="0" baseline="0" noProof="0">
                          <a:ln>
                            <a:noFill/>
                          </a:ln>
                          <a:solidFill>
                            <a:srgbClr val="000000"/>
                          </a:solidFill>
                          <a:effectLst/>
                          <a:uLnTx/>
                          <a:uFillTx/>
                          <a:latin typeface="Meiryo UI" panose="020B0604030504040204" pitchFamily="34" charset="-128"/>
                          <a:ea typeface="Meiryo UI" panose="020B0604030504040204" pitchFamily="34" charset="-128"/>
                          <a:cs typeface="+mn-cs"/>
                        </a:rPr>
                        <a:t>なし</a:t>
                      </a:r>
                    </a:p>
                  </a:txBody>
                  <a:tcPr marL="24489" marR="24489" marT="31101" marB="31101" anchor="ctr"/>
                </a:tc>
                <a:tc>
                  <a:txBody>
                    <a:bodyPr/>
                    <a:lstStyle/>
                    <a:p>
                      <a:pPr marL="0" marR="0" lvl="0" indent="0" algn="l" defTabSz="1043056" rtl="0" eaLnBrk="1" fontAlgn="auto" latinLnBrk="0" hangingPunct="1">
                        <a:lnSpc>
                          <a:spcPct val="100000"/>
                        </a:lnSpc>
                        <a:spcBef>
                          <a:spcPts val="0"/>
                        </a:spcBef>
                        <a:spcAft>
                          <a:spcPts val="0"/>
                        </a:spcAft>
                        <a:buClrTx/>
                        <a:buSzTx/>
                        <a:buFontTx/>
                        <a:buNone/>
                        <a:tabLst/>
                        <a:defRPr/>
                      </a:pPr>
                      <a:r>
                        <a:rPr kumimoji="1" lang="ja-JP" altLang="en-US" sz="900" b="0" i="0" u="none" strike="noStrike" kern="1200" cap="none" spc="0" normalizeH="0" baseline="0" noProof="0">
                          <a:ln>
                            <a:noFill/>
                          </a:ln>
                          <a:solidFill>
                            <a:srgbClr val="000000"/>
                          </a:solidFill>
                          <a:effectLst/>
                          <a:uLnTx/>
                          <a:uFillTx/>
                          <a:latin typeface="Meiryo UI" panose="020B0604030504040204" pitchFamily="34" charset="-128"/>
                          <a:ea typeface="Meiryo UI" panose="020B0604030504040204" pitchFamily="34" charset="-128"/>
                          <a:cs typeface="+mn-cs"/>
                        </a:rPr>
                        <a:t>学会主催者は使用しない</a:t>
                      </a:r>
                    </a:p>
                  </a:txBody>
                  <a:tcPr marL="24489" marR="24489" marT="31101" marB="31101" anchor="ctr"/>
                </a:tc>
                <a:extLst>
                  <a:ext uri="{0D108BD9-81ED-4DB2-BD59-A6C34878D82A}">
                    <a16:rowId xmlns:a16="http://schemas.microsoft.com/office/drawing/2014/main" val="1486532351"/>
                  </a:ext>
                </a:extLst>
              </a:tr>
              <a:tr h="176237">
                <a:tc>
                  <a:txBody>
                    <a:bodyPr/>
                    <a:lstStyle/>
                    <a:p>
                      <a:endParaRPr kumimoji="1" lang="ja-JP" altLang="en-US" sz="900">
                        <a:latin typeface="Meiryo UI" panose="020B0604030504040204" pitchFamily="34" charset="-128"/>
                        <a:ea typeface="Meiryo UI" panose="020B0604030504040204" pitchFamily="34" charset="-128"/>
                      </a:endParaRPr>
                    </a:p>
                  </a:txBody>
                  <a:tcPr marL="24489" marR="24489" marT="31101" marB="31101" anchor="ctr"/>
                </a:tc>
                <a:tc>
                  <a:txBody>
                    <a:bodyPr/>
                    <a:lstStyle/>
                    <a:p>
                      <a:endParaRPr kumimoji="1" lang="ja-JP" altLang="en-US" sz="900">
                        <a:latin typeface="Meiryo UI" panose="020B0604030504040204" pitchFamily="34" charset="-128"/>
                        <a:ea typeface="Meiryo UI" panose="020B0604030504040204" pitchFamily="34" charset="-128"/>
                      </a:endParaRPr>
                    </a:p>
                  </a:txBody>
                  <a:tcPr marL="24489" marR="24489" marT="31101" marB="31101" anchor="ctr"/>
                </a:tc>
                <a:tc>
                  <a:txBody>
                    <a:bodyPr/>
                    <a:lstStyle/>
                    <a:p>
                      <a:pPr marL="0" marR="0" lvl="0" indent="0" algn="l" defTabSz="1043056" rtl="0" eaLnBrk="1" fontAlgn="auto" latinLnBrk="0" hangingPunct="1">
                        <a:lnSpc>
                          <a:spcPct val="100000"/>
                        </a:lnSpc>
                        <a:spcBef>
                          <a:spcPts val="0"/>
                        </a:spcBef>
                        <a:spcAft>
                          <a:spcPts val="0"/>
                        </a:spcAft>
                        <a:buClrTx/>
                        <a:buSzTx/>
                        <a:buFontTx/>
                        <a:buNone/>
                        <a:tabLst/>
                        <a:defRPr/>
                      </a:pPr>
                      <a:endParaRPr kumimoji="1" lang="ja-JP" altLang="en-US" sz="900" b="0" i="0" u="none" strike="noStrike" kern="1200" cap="none" spc="0" normalizeH="0" baseline="0" noProof="0">
                        <a:ln>
                          <a:noFill/>
                        </a:ln>
                        <a:solidFill>
                          <a:srgbClr val="000000"/>
                        </a:solidFill>
                        <a:effectLst/>
                        <a:uLnTx/>
                        <a:uFillTx/>
                        <a:latin typeface="Meiryo UI" panose="020B0604030504040204" pitchFamily="34" charset="-128"/>
                        <a:ea typeface="Meiryo UI" panose="020B0604030504040204" pitchFamily="34" charset="-128"/>
                        <a:cs typeface="+mn-cs"/>
                      </a:endParaRPr>
                    </a:p>
                  </a:txBody>
                  <a:tcPr marL="24489" marR="24489" marT="31101" marB="31101" anchor="ctr"/>
                </a:tc>
                <a:tc>
                  <a:txBody>
                    <a:bodyPr/>
                    <a:lstStyle/>
                    <a:p>
                      <a:pPr marL="0" marR="0" lvl="0" indent="0" algn="l" defTabSz="1043056" rtl="0" eaLnBrk="1" fontAlgn="auto"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00000"/>
                          </a:solidFill>
                          <a:effectLst/>
                          <a:uLnTx/>
                          <a:uFillTx/>
                          <a:latin typeface="Meiryo UI" panose="020B0604030504040204" pitchFamily="34" charset="-128"/>
                          <a:ea typeface="Meiryo UI" panose="020B0604030504040204" pitchFamily="34" charset="-128"/>
                          <a:cs typeface="+mn-cs"/>
                        </a:rPr>
                        <a:t>Everyone</a:t>
                      </a:r>
                      <a:endParaRPr kumimoji="1" lang="ja-JP" altLang="en-US" sz="900" b="0" i="0" u="none" strike="noStrike" kern="1200" cap="none" spc="0" normalizeH="0" baseline="0" noProof="0">
                        <a:ln>
                          <a:noFill/>
                        </a:ln>
                        <a:solidFill>
                          <a:srgbClr val="000000"/>
                        </a:solidFill>
                        <a:effectLst/>
                        <a:uLnTx/>
                        <a:uFillTx/>
                        <a:latin typeface="Meiryo UI" panose="020B0604030504040204" pitchFamily="34" charset="-128"/>
                        <a:ea typeface="Meiryo UI" panose="020B0604030504040204" pitchFamily="34" charset="-128"/>
                        <a:cs typeface="+mn-cs"/>
                      </a:endParaRPr>
                    </a:p>
                  </a:txBody>
                  <a:tcPr marL="24489" marR="24489" marT="31101" marB="31101" anchor="ctr"/>
                </a:tc>
                <a:tc>
                  <a:txBody>
                    <a:bodyPr/>
                    <a:lstStyle/>
                    <a:p>
                      <a:pPr marL="0" marR="0" lvl="0" indent="0" algn="l" defTabSz="1043056" rtl="0" eaLnBrk="1" fontAlgn="auto" latinLnBrk="0" hangingPunct="1">
                        <a:lnSpc>
                          <a:spcPct val="100000"/>
                        </a:lnSpc>
                        <a:spcBef>
                          <a:spcPts val="0"/>
                        </a:spcBef>
                        <a:spcAft>
                          <a:spcPts val="0"/>
                        </a:spcAft>
                        <a:buClrTx/>
                        <a:buSzTx/>
                        <a:buFontTx/>
                        <a:buNone/>
                        <a:tabLst/>
                        <a:defRPr/>
                      </a:pPr>
                      <a:r>
                        <a:rPr kumimoji="1" lang="ja-JP" altLang="en-US" sz="900" b="0" i="0" u="none" strike="noStrike" kern="1200" cap="none" spc="0" normalizeH="0" baseline="0" noProof="0">
                          <a:ln>
                            <a:noFill/>
                          </a:ln>
                          <a:solidFill>
                            <a:srgbClr val="000000"/>
                          </a:solidFill>
                          <a:effectLst/>
                          <a:uLnTx/>
                          <a:uFillTx/>
                          <a:latin typeface="Meiryo UI" panose="020B0604030504040204" pitchFamily="34" charset="-128"/>
                          <a:ea typeface="Meiryo UI" panose="020B0604030504040204" pitchFamily="34" charset="-128"/>
                          <a:cs typeface="+mn-cs"/>
                        </a:rPr>
                        <a:t>なし</a:t>
                      </a:r>
                    </a:p>
                  </a:txBody>
                  <a:tcPr marL="24489" marR="24489" marT="31101" marB="31101" anchor="ctr"/>
                </a:tc>
                <a:tc>
                  <a:txBody>
                    <a:bodyPr/>
                    <a:lstStyle/>
                    <a:p>
                      <a:pPr marL="0" marR="0" lvl="0" indent="0" algn="l" defTabSz="1043056" rtl="0" eaLnBrk="1" fontAlgn="auto" latinLnBrk="0" hangingPunct="1">
                        <a:lnSpc>
                          <a:spcPct val="100000"/>
                        </a:lnSpc>
                        <a:spcBef>
                          <a:spcPts val="0"/>
                        </a:spcBef>
                        <a:spcAft>
                          <a:spcPts val="0"/>
                        </a:spcAft>
                        <a:buClrTx/>
                        <a:buSzTx/>
                        <a:buFontTx/>
                        <a:buNone/>
                        <a:tabLst/>
                        <a:defRPr/>
                      </a:pPr>
                      <a:r>
                        <a:rPr kumimoji="1" lang="ja-JP" altLang="en-US" sz="900" b="0" i="0" u="none" strike="noStrike" kern="1200" cap="none" spc="0" normalizeH="0" baseline="0" noProof="0">
                          <a:ln>
                            <a:noFill/>
                          </a:ln>
                          <a:solidFill>
                            <a:srgbClr val="000000"/>
                          </a:solidFill>
                          <a:effectLst/>
                          <a:uLnTx/>
                          <a:uFillTx/>
                          <a:latin typeface="Meiryo UI" panose="020B0604030504040204" pitchFamily="34" charset="-128"/>
                          <a:ea typeface="Meiryo UI" panose="020B0604030504040204" pitchFamily="34" charset="-128"/>
                          <a:cs typeface="+mn-cs"/>
                        </a:rPr>
                        <a:t>査読担当者は使用しない</a:t>
                      </a:r>
                    </a:p>
                  </a:txBody>
                  <a:tcPr marL="24489" marR="24489" marT="31101" marB="31101" anchor="ctr"/>
                </a:tc>
                <a:extLst>
                  <a:ext uri="{0D108BD9-81ED-4DB2-BD59-A6C34878D82A}">
                    <a16:rowId xmlns:a16="http://schemas.microsoft.com/office/drawing/2014/main" val="4030774387"/>
                  </a:ext>
                </a:extLst>
              </a:tr>
              <a:tr h="176237">
                <a:tc>
                  <a:txBody>
                    <a:bodyPr/>
                    <a:lstStyle/>
                    <a:p>
                      <a:r>
                        <a:rPr kumimoji="1" lang="en-US" altLang="ja-JP" sz="900" dirty="0">
                          <a:latin typeface="Meiryo UI" panose="020B0604030504040204" pitchFamily="34" charset="-128"/>
                          <a:ea typeface="Meiryo UI" panose="020B0604030504040204" pitchFamily="34" charset="-128"/>
                        </a:rPr>
                        <a:t>5</a:t>
                      </a:r>
                      <a:endParaRPr kumimoji="1" lang="ja-JP" altLang="en-US" sz="900">
                        <a:latin typeface="Meiryo UI" panose="020B0604030504040204" pitchFamily="34" charset="-128"/>
                        <a:ea typeface="Meiryo UI" panose="020B0604030504040204" pitchFamily="34" charset="-128"/>
                      </a:endParaRPr>
                    </a:p>
                  </a:txBody>
                  <a:tcPr marL="24489" marR="24489" marT="31101" marB="31101" anchor="ctr"/>
                </a:tc>
                <a:tc>
                  <a:txBody>
                    <a:bodyPr/>
                    <a:lstStyle/>
                    <a:p>
                      <a:r>
                        <a:rPr kumimoji="1" lang="ja-JP" altLang="en-US" sz="900">
                          <a:latin typeface="Meiryo UI" panose="020B0604030504040204" pitchFamily="34" charset="-128"/>
                          <a:ea typeface="Meiryo UI" panose="020B0604030504040204" pitchFamily="34" charset="-128"/>
                        </a:rPr>
                        <a:t>執筆者一覧</a:t>
                      </a:r>
                    </a:p>
                  </a:txBody>
                  <a:tcPr marL="24489" marR="24489" marT="31101" marB="31101" anchor="ctr"/>
                </a:tc>
                <a:tc>
                  <a:txBody>
                    <a:bodyPr/>
                    <a:lstStyle/>
                    <a:p>
                      <a:pPr marL="0" marR="0" lvl="0" indent="0" algn="l" defTabSz="1043056" rtl="0" eaLnBrk="1" fontAlgn="auto" latinLnBrk="0" hangingPunct="1">
                        <a:lnSpc>
                          <a:spcPct val="100000"/>
                        </a:lnSpc>
                        <a:spcBef>
                          <a:spcPts val="0"/>
                        </a:spcBef>
                        <a:spcAft>
                          <a:spcPts val="0"/>
                        </a:spcAft>
                        <a:buClrTx/>
                        <a:buSzTx/>
                        <a:buFontTx/>
                        <a:buNone/>
                        <a:tabLst/>
                        <a:defRPr/>
                      </a:pPr>
                      <a:r>
                        <a:rPr kumimoji="1" lang="ja-JP" altLang="en-US" sz="900" b="0" i="0" u="none" strike="noStrike" kern="1200" cap="none" spc="0" normalizeH="0" baseline="0" noProof="0">
                          <a:ln>
                            <a:noFill/>
                          </a:ln>
                          <a:solidFill>
                            <a:srgbClr val="000000"/>
                          </a:solidFill>
                          <a:effectLst/>
                          <a:uLnTx/>
                          <a:uFillTx/>
                          <a:latin typeface="Meiryo UI" panose="020B0604030504040204" pitchFamily="34" charset="-128"/>
                          <a:ea typeface="Meiryo UI" panose="020B0604030504040204" pitchFamily="34" charset="-128"/>
                          <a:cs typeface="+mn-cs"/>
                        </a:rPr>
                        <a:t>アプリ</a:t>
                      </a:r>
                    </a:p>
                  </a:txBody>
                  <a:tcPr marL="24489" marR="24489" marT="31101" marB="31101" anchor="ctr"/>
                </a:tc>
                <a:tc>
                  <a:txBody>
                    <a:bodyPr/>
                    <a:lstStyle/>
                    <a:p>
                      <a:r>
                        <a:rPr kumimoji="1" lang="en-US" altLang="ja-JP" sz="900" dirty="0">
                          <a:latin typeface="Meiryo UI" panose="020B0604030504040204" pitchFamily="34" charset="-128"/>
                          <a:ea typeface="Meiryo UI" panose="020B0604030504040204" pitchFamily="34" charset="-128"/>
                        </a:rPr>
                        <a:t>Administrators</a:t>
                      </a:r>
                      <a:endParaRPr kumimoji="1" lang="ja-JP" altLang="en-US" sz="900">
                        <a:latin typeface="Meiryo UI" panose="020B0604030504040204" pitchFamily="34" charset="-128"/>
                        <a:ea typeface="Meiryo UI" panose="020B0604030504040204" pitchFamily="34" charset="-128"/>
                      </a:endParaRPr>
                    </a:p>
                  </a:txBody>
                  <a:tcPr marL="24489" marR="24489" marT="31101" marB="31101" anchor="ctr"/>
                </a:tc>
                <a:tc>
                  <a:txBody>
                    <a:bodyPr/>
                    <a:lstStyle/>
                    <a:p>
                      <a:pPr marL="0" marR="0" lvl="0" indent="0" algn="l" defTabSz="1043056" rtl="0" eaLnBrk="1" fontAlgn="auto" latinLnBrk="0" hangingPunct="1">
                        <a:lnSpc>
                          <a:spcPct val="100000"/>
                        </a:lnSpc>
                        <a:spcBef>
                          <a:spcPts val="0"/>
                        </a:spcBef>
                        <a:spcAft>
                          <a:spcPts val="0"/>
                        </a:spcAft>
                        <a:buClrTx/>
                        <a:buSzTx/>
                        <a:buFontTx/>
                        <a:buNone/>
                        <a:tabLst/>
                        <a:defRPr/>
                      </a:pPr>
                      <a:r>
                        <a:rPr kumimoji="1" lang="ja-JP" altLang="en-US" sz="900">
                          <a:latin typeface="Meiryo UI" panose="020B0604030504040204" pitchFamily="34" charset="-128"/>
                          <a:ea typeface="Meiryo UI" panose="020B0604030504040204" pitchFamily="34" charset="-128"/>
                        </a:rPr>
                        <a:t>全ての項目に✔を入れる</a:t>
                      </a:r>
                    </a:p>
                  </a:txBody>
                  <a:tcPr marL="24489" marR="24489" marT="31101" marB="31101" anchor="ctr"/>
                </a:tc>
                <a:tc>
                  <a:txBody>
                    <a:bodyPr/>
                    <a:lstStyle/>
                    <a:p>
                      <a:pPr marL="0" marR="0" lvl="0" indent="0" algn="l" defTabSz="1043056" rtl="0" eaLnBrk="1" fontAlgn="auto" latinLnBrk="0" hangingPunct="1">
                        <a:lnSpc>
                          <a:spcPct val="100000"/>
                        </a:lnSpc>
                        <a:spcBef>
                          <a:spcPts val="0"/>
                        </a:spcBef>
                        <a:spcAft>
                          <a:spcPts val="0"/>
                        </a:spcAft>
                        <a:buClrTx/>
                        <a:buSzTx/>
                        <a:buFontTx/>
                        <a:buNone/>
                        <a:tabLst/>
                        <a:defRPr/>
                      </a:pPr>
                      <a:r>
                        <a:rPr kumimoji="1" lang="ja-JP" altLang="en-US" sz="900">
                          <a:latin typeface="Meiryo UI" panose="020B0604030504040204" pitchFamily="34" charset="-128"/>
                          <a:ea typeface="Meiryo UI" panose="020B0604030504040204" pitchFamily="34" charset="-128"/>
                        </a:rPr>
                        <a:t>システム管理者は全ての権限を持つ</a:t>
                      </a:r>
                    </a:p>
                  </a:txBody>
                  <a:tcPr marL="24489" marR="24489" marT="31101" marB="31101" anchor="ctr"/>
                </a:tc>
                <a:extLst>
                  <a:ext uri="{0D108BD9-81ED-4DB2-BD59-A6C34878D82A}">
                    <a16:rowId xmlns:a16="http://schemas.microsoft.com/office/drawing/2014/main" val="105451949"/>
                  </a:ext>
                </a:extLst>
              </a:tr>
              <a:tr h="176237">
                <a:tc>
                  <a:txBody>
                    <a:bodyPr/>
                    <a:lstStyle/>
                    <a:p>
                      <a:endParaRPr kumimoji="1" lang="ja-JP" altLang="en-US" sz="900">
                        <a:latin typeface="Meiryo UI" panose="020B0604030504040204" pitchFamily="34" charset="-128"/>
                        <a:ea typeface="Meiryo UI" panose="020B0604030504040204" pitchFamily="34" charset="-128"/>
                      </a:endParaRPr>
                    </a:p>
                  </a:txBody>
                  <a:tcPr marL="24489" marR="24489" marT="31101" marB="31101" anchor="ctr"/>
                </a:tc>
                <a:tc>
                  <a:txBody>
                    <a:bodyPr/>
                    <a:lstStyle/>
                    <a:p>
                      <a:endParaRPr kumimoji="1" lang="ja-JP" altLang="en-US" sz="900">
                        <a:latin typeface="Meiryo UI" panose="020B0604030504040204" pitchFamily="34" charset="-128"/>
                        <a:ea typeface="Meiryo UI" panose="020B0604030504040204" pitchFamily="34" charset="-128"/>
                      </a:endParaRPr>
                    </a:p>
                  </a:txBody>
                  <a:tcPr marL="24489" marR="24489" marT="31101" marB="31101" anchor="ctr"/>
                </a:tc>
                <a:tc>
                  <a:txBody>
                    <a:bodyPr/>
                    <a:lstStyle/>
                    <a:p>
                      <a:pPr marL="0" marR="0" lvl="0" indent="0" algn="l" defTabSz="1043056" rtl="0" eaLnBrk="1" fontAlgn="auto" latinLnBrk="0" hangingPunct="1">
                        <a:lnSpc>
                          <a:spcPct val="100000"/>
                        </a:lnSpc>
                        <a:spcBef>
                          <a:spcPts val="0"/>
                        </a:spcBef>
                        <a:spcAft>
                          <a:spcPts val="0"/>
                        </a:spcAft>
                        <a:buClrTx/>
                        <a:buSzTx/>
                        <a:buFontTx/>
                        <a:buNone/>
                        <a:tabLst/>
                        <a:defRPr/>
                      </a:pPr>
                      <a:endParaRPr kumimoji="1" lang="ja-JP" altLang="en-US" sz="900" b="0" i="0" u="none" strike="noStrike" kern="1200" cap="none" spc="0" normalizeH="0" baseline="0" noProof="0">
                        <a:ln>
                          <a:noFill/>
                        </a:ln>
                        <a:solidFill>
                          <a:srgbClr val="000000"/>
                        </a:solidFill>
                        <a:effectLst/>
                        <a:uLnTx/>
                        <a:uFillTx/>
                        <a:latin typeface="Meiryo UI" panose="020B0604030504040204" pitchFamily="34" charset="-128"/>
                        <a:ea typeface="Meiryo UI" panose="020B0604030504040204" pitchFamily="34" charset="-128"/>
                        <a:cs typeface="+mn-cs"/>
                      </a:endParaRPr>
                    </a:p>
                  </a:txBody>
                  <a:tcPr marL="24489" marR="24489" marT="31101" marB="31101" anchor="ctr"/>
                </a:tc>
                <a:tc>
                  <a:txBody>
                    <a:bodyPr/>
                    <a:lstStyle/>
                    <a:p>
                      <a:pPr marL="0" marR="0" lvl="0" indent="0" algn="l" defTabSz="1043056" rtl="0" eaLnBrk="1" fontAlgn="auto" latinLnBrk="0" hangingPunct="1">
                        <a:lnSpc>
                          <a:spcPct val="100000"/>
                        </a:lnSpc>
                        <a:spcBef>
                          <a:spcPts val="0"/>
                        </a:spcBef>
                        <a:spcAft>
                          <a:spcPts val="0"/>
                        </a:spcAft>
                        <a:buClrTx/>
                        <a:buSzTx/>
                        <a:buFontTx/>
                        <a:buNone/>
                        <a:tabLst/>
                        <a:defRPr/>
                      </a:pPr>
                      <a:r>
                        <a:rPr kumimoji="1" lang="ja-JP" altLang="en-US" sz="900" b="0" i="0" u="none" strike="noStrike" kern="1200" cap="none" spc="0" normalizeH="0" baseline="0" noProof="0">
                          <a:ln>
                            <a:noFill/>
                          </a:ln>
                          <a:solidFill>
                            <a:srgbClr val="000000"/>
                          </a:solidFill>
                          <a:effectLst/>
                          <a:uLnTx/>
                          <a:uFillTx/>
                          <a:latin typeface="Meiryo UI" panose="020B0604030504040204" pitchFamily="34" charset="-128"/>
                          <a:ea typeface="Meiryo UI" panose="020B0604030504040204" pitchFamily="34" charset="-128"/>
                          <a:cs typeface="+mn-cs"/>
                        </a:rPr>
                        <a:t>（学会主催者）</a:t>
                      </a:r>
                    </a:p>
                  </a:txBody>
                  <a:tcPr marL="24489" marR="24489" marT="31101" marB="31101" anchor="ctr"/>
                </a:tc>
                <a:tc>
                  <a:txBody>
                    <a:bodyPr/>
                    <a:lstStyle/>
                    <a:p>
                      <a:pPr marL="0" marR="0" lvl="0" indent="0" algn="l" defTabSz="1043056" rtl="0" eaLnBrk="1" fontAlgn="auto" latinLnBrk="0" hangingPunct="1">
                        <a:lnSpc>
                          <a:spcPct val="100000"/>
                        </a:lnSpc>
                        <a:spcBef>
                          <a:spcPts val="0"/>
                        </a:spcBef>
                        <a:spcAft>
                          <a:spcPts val="0"/>
                        </a:spcAft>
                        <a:buClrTx/>
                        <a:buSzTx/>
                        <a:buFontTx/>
                        <a:buNone/>
                        <a:tabLst/>
                        <a:defRPr/>
                      </a:pPr>
                      <a:r>
                        <a:rPr kumimoji="1" lang="ja-JP" altLang="en-US" sz="900" b="0" i="0" u="none" strike="noStrike" kern="1200" cap="none" spc="0" normalizeH="0" baseline="0" noProof="0">
                          <a:ln>
                            <a:noFill/>
                          </a:ln>
                          <a:solidFill>
                            <a:srgbClr val="000000"/>
                          </a:solidFill>
                          <a:effectLst/>
                          <a:uLnTx/>
                          <a:uFillTx/>
                          <a:latin typeface="Meiryo UI" panose="020B0604030504040204" pitchFamily="34" charset="-128"/>
                          <a:ea typeface="Meiryo UI" panose="020B0604030504040204" pitchFamily="34" charset="-128"/>
                          <a:cs typeface="+mn-cs"/>
                        </a:rPr>
                        <a:t>なし</a:t>
                      </a:r>
                    </a:p>
                  </a:txBody>
                  <a:tcPr marL="24489" marR="24489" marT="31101" marB="31101" anchor="ctr"/>
                </a:tc>
                <a:tc>
                  <a:txBody>
                    <a:bodyPr/>
                    <a:lstStyle/>
                    <a:p>
                      <a:pPr marL="0" marR="0" lvl="0" indent="0" algn="l" defTabSz="1043056" rtl="0" eaLnBrk="1" fontAlgn="auto" latinLnBrk="0" hangingPunct="1">
                        <a:lnSpc>
                          <a:spcPct val="100000"/>
                        </a:lnSpc>
                        <a:spcBef>
                          <a:spcPts val="0"/>
                        </a:spcBef>
                        <a:spcAft>
                          <a:spcPts val="0"/>
                        </a:spcAft>
                        <a:buClrTx/>
                        <a:buSzTx/>
                        <a:buFontTx/>
                        <a:buNone/>
                        <a:tabLst/>
                        <a:defRPr/>
                      </a:pPr>
                      <a:r>
                        <a:rPr kumimoji="1" lang="ja-JP" altLang="en-US" sz="900" b="0" i="0" u="none" strike="noStrike" kern="1200" cap="none" spc="0" normalizeH="0" baseline="0" noProof="0">
                          <a:ln>
                            <a:noFill/>
                          </a:ln>
                          <a:solidFill>
                            <a:srgbClr val="000000"/>
                          </a:solidFill>
                          <a:effectLst/>
                          <a:uLnTx/>
                          <a:uFillTx/>
                          <a:latin typeface="Meiryo UI" panose="020B0604030504040204" pitchFamily="34" charset="-128"/>
                          <a:ea typeface="Meiryo UI" panose="020B0604030504040204" pitchFamily="34" charset="-128"/>
                          <a:cs typeface="+mn-cs"/>
                        </a:rPr>
                        <a:t>学会主催者は使用しない</a:t>
                      </a:r>
                    </a:p>
                  </a:txBody>
                  <a:tcPr marL="24489" marR="24489" marT="31101" marB="31101" anchor="ctr"/>
                </a:tc>
                <a:extLst>
                  <a:ext uri="{0D108BD9-81ED-4DB2-BD59-A6C34878D82A}">
                    <a16:rowId xmlns:a16="http://schemas.microsoft.com/office/drawing/2014/main" val="3990687809"/>
                  </a:ext>
                </a:extLst>
              </a:tr>
              <a:tr h="176237">
                <a:tc>
                  <a:txBody>
                    <a:bodyPr/>
                    <a:lstStyle/>
                    <a:p>
                      <a:endParaRPr kumimoji="1" lang="ja-JP" altLang="en-US" sz="900">
                        <a:latin typeface="Meiryo UI" panose="020B0604030504040204" pitchFamily="34" charset="-128"/>
                        <a:ea typeface="Meiryo UI" panose="020B0604030504040204" pitchFamily="34" charset="-128"/>
                      </a:endParaRPr>
                    </a:p>
                  </a:txBody>
                  <a:tcPr marL="24489" marR="24489" marT="31101" marB="31101" anchor="ctr"/>
                </a:tc>
                <a:tc>
                  <a:txBody>
                    <a:bodyPr/>
                    <a:lstStyle/>
                    <a:p>
                      <a:endParaRPr kumimoji="1" lang="ja-JP" altLang="en-US" sz="900">
                        <a:latin typeface="Meiryo UI" panose="020B0604030504040204" pitchFamily="34" charset="-128"/>
                        <a:ea typeface="Meiryo UI" panose="020B0604030504040204" pitchFamily="34" charset="-128"/>
                      </a:endParaRPr>
                    </a:p>
                  </a:txBody>
                  <a:tcPr marL="24489" marR="24489" marT="31101" marB="31101" anchor="ctr"/>
                </a:tc>
                <a:tc>
                  <a:txBody>
                    <a:bodyPr/>
                    <a:lstStyle/>
                    <a:p>
                      <a:pPr marL="0" marR="0" lvl="0" indent="0" algn="l" defTabSz="1043056" rtl="0" eaLnBrk="1" fontAlgn="auto" latinLnBrk="0" hangingPunct="1">
                        <a:lnSpc>
                          <a:spcPct val="100000"/>
                        </a:lnSpc>
                        <a:spcBef>
                          <a:spcPts val="0"/>
                        </a:spcBef>
                        <a:spcAft>
                          <a:spcPts val="0"/>
                        </a:spcAft>
                        <a:buClrTx/>
                        <a:buSzTx/>
                        <a:buFontTx/>
                        <a:buNone/>
                        <a:tabLst/>
                        <a:defRPr/>
                      </a:pPr>
                      <a:endParaRPr kumimoji="1" lang="ja-JP" altLang="en-US" sz="900" b="0" i="0" u="none" strike="noStrike" kern="1200" cap="none" spc="0" normalizeH="0" baseline="0" noProof="0">
                        <a:ln>
                          <a:noFill/>
                        </a:ln>
                        <a:solidFill>
                          <a:srgbClr val="000000"/>
                        </a:solidFill>
                        <a:effectLst/>
                        <a:uLnTx/>
                        <a:uFillTx/>
                        <a:latin typeface="Meiryo UI" panose="020B0604030504040204" pitchFamily="34" charset="-128"/>
                        <a:ea typeface="Meiryo UI" panose="020B0604030504040204" pitchFamily="34" charset="-128"/>
                        <a:cs typeface="+mn-cs"/>
                      </a:endParaRPr>
                    </a:p>
                  </a:txBody>
                  <a:tcPr marL="24489" marR="24489" marT="31101" marB="31101" anchor="ctr"/>
                </a:tc>
                <a:tc>
                  <a:txBody>
                    <a:bodyPr/>
                    <a:lstStyle/>
                    <a:p>
                      <a:pPr marL="0" marR="0" lvl="0" indent="0" algn="l" defTabSz="1043056" rtl="0" eaLnBrk="1" fontAlgn="auto"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00000"/>
                          </a:solidFill>
                          <a:effectLst/>
                          <a:uLnTx/>
                          <a:uFillTx/>
                          <a:latin typeface="Meiryo UI" panose="020B0604030504040204" pitchFamily="34" charset="-128"/>
                          <a:ea typeface="Meiryo UI" panose="020B0604030504040204" pitchFamily="34" charset="-128"/>
                          <a:cs typeface="+mn-cs"/>
                        </a:rPr>
                        <a:t>Everyone</a:t>
                      </a:r>
                      <a:endParaRPr kumimoji="1" lang="ja-JP" altLang="en-US" sz="900" b="0" i="0" u="none" strike="noStrike" kern="1200" cap="none" spc="0" normalizeH="0" baseline="0" noProof="0">
                        <a:ln>
                          <a:noFill/>
                        </a:ln>
                        <a:solidFill>
                          <a:srgbClr val="000000"/>
                        </a:solidFill>
                        <a:effectLst/>
                        <a:uLnTx/>
                        <a:uFillTx/>
                        <a:latin typeface="Meiryo UI" panose="020B0604030504040204" pitchFamily="34" charset="-128"/>
                        <a:ea typeface="Meiryo UI" panose="020B0604030504040204" pitchFamily="34" charset="-128"/>
                        <a:cs typeface="+mn-cs"/>
                      </a:endParaRPr>
                    </a:p>
                  </a:txBody>
                  <a:tcPr marL="24489" marR="24489" marT="31101" marB="31101" anchor="ctr"/>
                </a:tc>
                <a:tc>
                  <a:txBody>
                    <a:bodyPr/>
                    <a:lstStyle/>
                    <a:p>
                      <a:pPr marL="0" marR="0" lvl="0" indent="0" algn="l" defTabSz="1043056" rtl="0" eaLnBrk="1" fontAlgn="auto" latinLnBrk="0" hangingPunct="1">
                        <a:lnSpc>
                          <a:spcPct val="100000"/>
                        </a:lnSpc>
                        <a:spcBef>
                          <a:spcPts val="0"/>
                        </a:spcBef>
                        <a:spcAft>
                          <a:spcPts val="0"/>
                        </a:spcAft>
                        <a:buClrTx/>
                        <a:buSzTx/>
                        <a:buFontTx/>
                        <a:buNone/>
                        <a:tabLst/>
                        <a:defRPr/>
                      </a:pPr>
                      <a:r>
                        <a:rPr kumimoji="1" lang="ja-JP" altLang="en-US" sz="900" b="0" i="0" u="none" strike="noStrike" kern="1200" cap="none" spc="0" normalizeH="0" baseline="0" noProof="0">
                          <a:ln>
                            <a:noFill/>
                          </a:ln>
                          <a:solidFill>
                            <a:srgbClr val="000000"/>
                          </a:solidFill>
                          <a:effectLst/>
                          <a:uLnTx/>
                          <a:uFillTx/>
                          <a:latin typeface="Meiryo UI" panose="020B0604030504040204" pitchFamily="34" charset="-128"/>
                          <a:ea typeface="Meiryo UI" panose="020B0604030504040204" pitchFamily="34" charset="-128"/>
                          <a:cs typeface="+mn-cs"/>
                        </a:rPr>
                        <a:t>なし</a:t>
                      </a:r>
                    </a:p>
                  </a:txBody>
                  <a:tcPr marL="24489" marR="24489" marT="31101" marB="31101" anchor="ctr"/>
                </a:tc>
                <a:tc>
                  <a:txBody>
                    <a:bodyPr/>
                    <a:lstStyle/>
                    <a:p>
                      <a:pPr marL="0" marR="0" lvl="0" indent="0" algn="l" defTabSz="1043056" rtl="0" eaLnBrk="1" fontAlgn="auto" latinLnBrk="0" hangingPunct="1">
                        <a:lnSpc>
                          <a:spcPct val="100000"/>
                        </a:lnSpc>
                        <a:spcBef>
                          <a:spcPts val="0"/>
                        </a:spcBef>
                        <a:spcAft>
                          <a:spcPts val="0"/>
                        </a:spcAft>
                        <a:buClrTx/>
                        <a:buSzTx/>
                        <a:buFontTx/>
                        <a:buNone/>
                        <a:tabLst/>
                        <a:defRPr/>
                      </a:pPr>
                      <a:r>
                        <a:rPr kumimoji="1" lang="ja-JP" altLang="en-US" sz="900" b="0" i="0" u="none" strike="noStrike" kern="1200" cap="none" spc="0" normalizeH="0" baseline="0" noProof="0">
                          <a:ln>
                            <a:noFill/>
                          </a:ln>
                          <a:solidFill>
                            <a:srgbClr val="000000"/>
                          </a:solidFill>
                          <a:effectLst/>
                          <a:uLnTx/>
                          <a:uFillTx/>
                          <a:latin typeface="Meiryo UI" panose="020B0604030504040204" pitchFamily="34" charset="-128"/>
                          <a:ea typeface="Meiryo UI" panose="020B0604030504040204" pitchFamily="34" charset="-128"/>
                          <a:cs typeface="+mn-cs"/>
                        </a:rPr>
                        <a:t>査読担当者は使用しない</a:t>
                      </a:r>
                    </a:p>
                  </a:txBody>
                  <a:tcPr marL="24489" marR="24489" marT="31101" marB="31101" anchor="ctr"/>
                </a:tc>
                <a:extLst>
                  <a:ext uri="{0D108BD9-81ED-4DB2-BD59-A6C34878D82A}">
                    <a16:rowId xmlns:a16="http://schemas.microsoft.com/office/drawing/2014/main" val="3947959503"/>
                  </a:ext>
                </a:extLst>
              </a:tr>
              <a:tr h="176237">
                <a:tc>
                  <a:txBody>
                    <a:bodyPr/>
                    <a:lstStyle/>
                    <a:p>
                      <a:r>
                        <a:rPr kumimoji="1" lang="en-US" altLang="ja-JP" sz="900" dirty="0">
                          <a:latin typeface="Meiryo UI" panose="020B0604030504040204" pitchFamily="34" charset="-128"/>
                          <a:ea typeface="Meiryo UI" panose="020B0604030504040204" pitchFamily="34" charset="-128"/>
                        </a:rPr>
                        <a:t>6</a:t>
                      </a:r>
                      <a:endParaRPr kumimoji="1" lang="ja-JP" altLang="en-US" sz="900">
                        <a:latin typeface="Meiryo UI" panose="020B0604030504040204" pitchFamily="34" charset="-128"/>
                        <a:ea typeface="Meiryo UI" panose="020B0604030504040204" pitchFamily="34" charset="-128"/>
                      </a:endParaRPr>
                    </a:p>
                  </a:txBody>
                  <a:tcPr marL="24489" marR="24489" marT="31101" marB="31101" anchor="ctr"/>
                </a:tc>
                <a:tc>
                  <a:txBody>
                    <a:bodyPr/>
                    <a:lstStyle/>
                    <a:p>
                      <a:r>
                        <a:rPr kumimoji="1" lang="ja-JP" altLang="en-US" sz="900">
                          <a:latin typeface="Meiryo UI" panose="020B0604030504040204" pitchFamily="34" charset="-128"/>
                          <a:ea typeface="Meiryo UI" panose="020B0604030504040204" pitchFamily="34" charset="-128"/>
                        </a:rPr>
                        <a:t>ファイル一覧</a:t>
                      </a:r>
                    </a:p>
                  </a:txBody>
                  <a:tcPr marL="24489" marR="24489" marT="31101" marB="31101" anchor="ctr"/>
                </a:tc>
                <a:tc>
                  <a:txBody>
                    <a:bodyPr/>
                    <a:lstStyle/>
                    <a:p>
                      <a:pPr marL="0" marR="0" lvl="0" indent="0" algn="l" defTabSz="1043056" rtl="0" eaLnBrk="1" fontAlgn="auto" latinLnBrk="0" hangingPunct="1">
                        <a:lnSpc>
                          <a:spcPct val="100000"/>
                        </a:lnSpc>
                        <a:spcBef>
                          <a:spcPts val="0"/>
                        </a:spcBef>
                        <a:spcAft>
                          <a:spcPts val="0"/>
                        </a:spcAft>
                        <a:buClrTx/>
                        <a:buSzTx/>
                        <a:buFontTx/>
                        <a:buNone/>
                        <a:tabLst/>
                        <a:defRPr/>
                      </a:pPr>
                      <a:r>
                        <a:rPr kumimoji="1" lang="ja-JP" altLang="en-US" sz="900" b="0" i="0" u="none" strike="noStrike" kern="1200" cap="none" spc="0" normalizeH="0" baseline="0" noProof="0">
                          <a:ln>
                            <a:noFill/>
                          </a:ln>
                          <a:solidFill>
                            <a:srgbClr val="000000"/>
                          </a:solidFill>
                          <a:effectLst/>
                          <a:uLnTx/>
                          <a:uFillTx/>
                          <a:latin typeface="Meiryo UI" panose="020B0604030504040204" pitchFamily="34" charset="-128"/>
                          <a:ea typeface="Meiryo UI" panose="020B0604030504040204" pitchFamily="34" charset="-128"/>
                          <a:cs typeface="+mn-cs"/>
                        </a:rPr>
                        <a:t>アプリ</a:t>
                      </a:r>
                    </a:p>
                  </a:txBody>
                  <a:tcPr marL="24489" marR="24489" marT="31101" marB="31101" anchor="ctr"/>
                </a:tc>
                <a:tc>
                  <a:txBody>
                    <a:bodyPr/>
                    <a:lstStyle/>
                    <a:p>
                      <a:r>
                        <a:rPr kumimoji="1" lang="en-US" altLang="ja-JP" sz="900" dirty="0">
                          <a:latin typeface="Meiryo UI" panose="020B0604030504040204" pitchFamily="34" charset="-128"/>
                          <a:ea typeface="Meiryo UI" panose="020B0604030504040204" pitchFamily="34" charset="-128"/>
                        </a:rPr>
                        <a:t>Administrators</a:t>
                      </a:r>
                      <a:endParaRPr kumimoji="1" lang="ja-JP" altLang="en-US" sz="900">
                        <a:latin typeface="Meiryo UI" panose="020B0604030504040204" pitchFamily="34" charset="-128"/>
                        <a:ea typeface="Meiryo UI" panose="020B0604030504040204" pitchFamily="34" charset="-128"/>
                      </a:endParaRPr>
                    </a:p>
                  </a:txBody>
                  <a:tcPr marL="24489" marR="24489" marT="31101" marB="31101" anchor="ctr"/>
                </a:tc>
                <a:tc>
                  <a:txBody>
                    <a:bodyPr/>
                    <a:lstStyle/>
                    <a:p>
                      <a:pPr marL="0" marR="0" lvl="0" indent="0" algn="l" defTabSz="1043056" rtl="0" eaLnBrk="1" fontAlgn="auto" latinLnBrk="0" hangingPunct="1">
                        <a:lnSpc>
                          <a:spcPct val="100000"/>
                        </a:lnSpc>
                        <a:spcBef>
                          <a:spcPts val="0"/>
                        </a:spcBef>
                        <a:spcAft>
                          <a:spcPts val="0"/>
                        </a:spcAft>
                        <a:buClrTx/>
                        <a:buSzTx/>
                        <a:buFontTx/>
                        <a:buNone/>
                        <a:tabLst/>
                        <a:defRPr/>
                      </a:pPr>
                      <a:r>
                        <a:rPr kumimoji="1" lang="ja-JP" altLang="en-US" sz="900" b="0" i="0" u="none" strike="noStrike" kern="1200" cap="none" spc="0" normalizeH="0" baseline="0" noProof="0">
                          <a:ln>
                            <a:noFill/>
                          </a:ln>
                          <a:solidFill>
                            <a:srgbClr val="000000"/>
                          </a:solidFill>
                          <a:effectLst/>
                          <a:uLnTx/>
                          <a:uFillTx/>
                          <a:latin typeface="Meiryo UI" panose="020B0604030504040204" pitchFamily="34" charset="-128"/>
                          <a:ea typeface="Meiryo UI" panose="020B0604030504040204" pitchFamily="34" charset="-128"/>
                          <a:cs typeface="+mn-cs"/>
                        </a:rPr>
                        <a:t>全ての項目に✔を入れる</a:t>
                      </a:r>
                    </a:p>
                  </a:txBody>
                  <a:tcPr marL="24489" marR="24489" marT="31101" marB="31101" anchor="ctr"/>
                </a:tc>
                <a:tc>
                  <a:txBody>
                    <a:bodyPr/>
                    <a:lstStyle/>
                    <a:p>
                      <a:pPr marL="0" marR="0" lvl="0" indent="0" algn="l" defTabSz="1043056" rtl="0" eaLnBrk="1" fontAlgn="auto" latinLnBrk="0" hangingPunct="1">
                        <a:lnSpc>
                          <a:spcPct val="100000"/>
                        </a:lnSpc>
                        <a:spcBef>
                          <a:spcPts val="0"/>
                        </a:spcBef>
                        <a:spcAft>
                          <a:spcPts val="0"/>
                        </a:spcAft>
                        <a:buClrTx/>
                        <a:buSzTx/>
                        <a:buFontTx/>
                        <a:buNone/>
                        <a:tabLst/>
                        <a:defRPr/>
                      </a:pPr>
                      <a:r>
                        <a:rPr kumimoji="1" lang="ja-JP" altLang="en-US" sz="900">
                          <a:latin typeface="Meiryo UI" panose="020B0604030504040204" pitchFamily="34" charset="-128"/>
                          <a:ea typeface="Meiryo UI" panose="020B0604030504040204" pitchFamily="34" charset="-128"/>
                        </a:rPr>
                        <a:t>システム管理者は全ての権限を持つ</a:t>
                      </a:r>
                      <a:endParaRPr kumimoji="1" lang="ja-JP" altLang="en-US" sz="900" b="0" i="0" u="none" strike="noStrike" kern="1200" cap="none" spc="0" normalizeH="0" baseline="0" noProof="0">
                        <a:ln>
                          <a:noFill/>
                        </a:ln>
                        <a:solidFill>
                          <a:srgbClr val="000000"/>
                        </a:solidFill>
                        <a:effectLst/>
                        <a:uLnTx/>
                        <a:uFillTx/>
                        <a:latin typeface="Meiryo UI" panose="020B0604030504040204" pitchFamily="34" charset="-128"/>
                        <a:ea typeface="Meiryo UI" panose="020B0604030504040204" pitchFamily="34" charset="-128"/>
                        <a:cs typeface="+mn-cs"/>
                      </a:endParaRPr>
                    </a:p>
                  </a:txBody>
                  <a:tcPr marL="24489" marR="24489" marT="31101" marB="31101" anchor="ctr"/>
                </a:tc>
                <a:extLst>
                  <a:ext uri="{0D108BD9-81ED-4DB2-BD59-A6C34878D82A}">
                    <a16:rowId xmlns:a16="http://schemas.microsoft.com/office/drawing/2014/main" val="3811077925"/>
                  </a:ext>
                </a:extLst>
              </a:tr>
              <a:tr h="176237">
                <a:tc>
                  <a:txBody>
                    <a:bodyPr/>
                    <a:lstStyle/>
                    <a:p>
                      <a:endParaRPr kumimoji="1" lang="ja-JP" altLang="en-US" sz="900">
                        <a:latin typeface="Meiryo UI" panose="020B0604030504040204" pitchFamily="34" charset="-128"/>
                        <a:ea typeface="Meiryo UI" panose="020B0604030504040204" pitchFamily="34" charset="-128"/>
                      </a:endParaRPr>
                    </a:p>
                  </a:txBody>
                  <a:tcPr marL="24489" marR="24489" marT="31101" marB="31101" anchor="ctr"/>
                </a:tc>
                <a:tc>
                  <a:txBody>
                    <a:bodyPr/>
                    <a:lstStyle/>
                    <a:p>
                      <a:endParaRPr kumimoji="1" lang="ja-JP" altLang="en-US" sz="900">
                        <a:latin typeface="Meiryo UI" panose="020B0604030504040204" pitchFamily="34" charset="-128"/>
                        <a:ea typeface="Meiryo UI" panose="020B0604030504040204" pitchFamily="34" charset="-128"/>
                      </a:endParaRPr>
                    </a:p>
                  </a:txBody>
                  <a:tcPr marL="24489" marR="24489" marT="31101" marB="31101" anchor="ctr"/>
                </a:tc>
                <a:tc>
                  <a:txBody>
                    <a:bodyPr/>
                    <a:lstStyle/>
                    <a:p>
                      <a:pPr marL="0" marR="0" lvl="0" indent="0" algn="l" defTabSz="1043056" rtl="0" eaLnBrk="1" fontAlgn="auto" latinLnBrk="0" hangingPunct="1">
                        <a:lnSpc>
                          <a:spcPct val="100000"/>
                        </a:lnSpc>
                        <a:spcBef>
                          <a:spcPts val="0"/>
                        </a:spcBef>
                        <a:spcAft>
                          <a:spcPts val="0"/>
                        </a:spcAft>
                        <a:buClrTx/>
                        <a:buSzTx/>
                        <a:buFontTx/>
                        <a:buNone/>
                        <a:tabLst/>
                        <a:defRPr/>
                      </a:pPr>
                      <a:endParaRPr kumimoji="1" lang="ja-JP" altLang="en-US" sz="900" b="0" i="0" u="none" strike="noStrike" kern="1200" cap="none" spc="0" normalizeH="0" baseline="0" noProof="0">
                        <a:ln>
                          <a:noFill/>
                        </a:ln>
                        <a:solidFill>
                          <a:srgbClr val="000000"/>
                        </a:solidFill>
                        <a:effectLst/>
                        <a:uLnTx/>
                        <a:uFillTx/>
                        <a:latin typeface="Meiryo UI" panose="020B0604030504040204" pitchFamily="34" charset="-128"/>
                        <a:ea typeface="Meiryo UI" panose="020B0604030504040204" pitchFamily="34" charset="-128"/>
                        <a:cs typeface="+mn-cs"/>
                      </a:endParaRPr>
                    </a:p>
                  </a:txBody>
                  <a:tcPr marL="24489" marR="24489" marT="31101" marB="31101" anchor="ctr"/>
                </a:tc>
                <a:tc>
                  <a:txBody>
                    <a:bodyPr/>
                    <a:lstStyle/>
                    <a:p>
                      <a:pPr marL="0" marR="0" lvl="0" indent="0" algn="l" defTabSz="1043056" rtl="0" eaLnBrk="1" fontAlgn="auto" latinLnBrk="0" hangingPunct="1">
                        <a:lnSpc>
                          <a:spcPct val="100000"/>
                        </a:lnSpc>
                        <a:spcBef>
                          <a:spcPts val="0"/>
                        </a:spcBef>
                        <a:spcAft>
                          <a:spcPts val="0"/>
                        </a:spcAft>
                        <a:buClrTx/>
                        <a:buSzTx/>
                        <a:buFontTx/>
                        <a:buNone/>
                        <a:tabLst/>
                        <a:defRPr/>
                      </a:pPr>
                      <a:r>
                        <a:rPr kumimoji="1" lang="ja-JP" altLang="en-US" sz="900" b="0" i="0" u="none" strike="noStrike" kern="1200" cap="none" spc="0" normalizeH="0" baseline="0" noProof="0">
                          <a:ln>
                            <a:noFill/>
                          </a:ln>
                          <a:solidFill>
                            <a:srgbClr val="000000"/>
                          </a:solidFill>
                          <a:effectLst/>
                          <a:uLnTx/>
                          <a:uFillTx/>
                          <a:latin typeface="Meiryo UI" panose="020B0604030504040204" pitchFamily="34" charset="-128"/>
                          <a:ea typeface="Meiryo UI" panose="020B0604030504040204" pitchFamily="34" charset="-128"/>
                          <a:cs typeface="+mn-cs"/>
                        </a:rPr>
                        <a:t>（学会主催者）</a:t>
                      </a:r>
                    </a:p>
                  </a:txBody>
                  <a:tcPr marL="24489" marR="24489" marT="31101" marB="31101" anchor="ctr"/>
                </a:tc>
                <a:tc>
                  <a:txBody>
                    <a:bodyPr/>
                    <a:lstStyle/>
                    <a:p>
                      <a:pPr marL="0" marR="0" lvl="0" indent="0" algn="l" defTabSz="1043056" rtl="0" eaLnBrk="1" fontAlgn="auto" latinLnBrk="0" hangingPunct="1">
                        <a:lnSpc>
                          <a:spcPct val="100000"/>
                        </a:lnSpc>
                        <a:spcBef>
                          <a:spcPts val="0"/>
                        </a:spcBef>
                        <a:spcAft>
                          <a:spcPts val="0"/>
                        </a:spcAft>
                        <a:buClrTx/>
                        <a:buSzTx/>
                        <a:buFontTx/>
                        <a:buNone/>
                        <a:tabLst/>
                        <a:defRPr/>
                      </a:pPr>
                      <a:r>
                        <a:rPr kumimoji="1" lang="ja-JP" altLang="en-US" sz="900" b="0" i="0" u="none" strike="noStrike" kern="1200" cap="none" spc="0" normalizeH="0" baseline="0" noProof="0">
                          <a:ln>
                            <a:noFill/>
                          </a:ln>
                          <a:solidFill>
                            <a:srgbClr val="000000"/>
                          </a:solidFill>
                          <a:effectLst/>
                          <a:uLnTx/>
                          <a:uFillTx/>
                          <a:latin typeface="Meiryo UI" panose="020B0604030504040204" pitchFamily="34" charset="-128"/>
                          <a:ea typeface="Meiryo UI" panose="020B0604030504040204" pitchFamily="34" charset="-128"/>
                          <a:cs typeface="+mn-cs"/>
                        </a:rPr>
                        <a:t>✔レコード閲覧</a:t>
                      </a:r>
                    </a:p>
                  </a:txBody>
                  <a:tcPr marL="24489" marR="24489" marT="31101" marB="31101" anchor="ctr"/>
                </a:tc>
                <a:tc>
                  <a:txBody>
                    <a:bodyPr/>
                    <a:lstStyle/>
                    <a:p>
                      <a:pPr marL="0" marR="0" lvl="0" indent="0" algn="l" defTabSz="1043056" rtl="0" eaLnBrk="1" fontAlgn="auto" latinLnBrk="0" hangingPunct="1">
                        <a:lnSpc>
                          <a:spcPct val="100000"/>
                        </a:lnSpc>
                        <a:spcBef>
                          <a:spcPts val="0"/>
                        </a:spcBef>
                        <a:spcAft>
                          <a:spcPts val="0"/>
                        </a:spcAft>
                        <a:buClrTx/>
                        <a:buSzTx/>
                        <a:buFontTx/>
                        <a:buNone/>
                        <a:tabLst/>
                        <a:defRPr/>
                      </a:pPr>
                      <a:r>
                        <a:rPr kumimoji="1" lang="ja-JP" altLang="en-US" sz="900" b="0" i="0" u="none" strike="noStrike" kern="1200" cap="none" spc="0" normalizeH="0" baseline="0" noProof="0">
                          <a:ln>
                            <a:noFill/>
                          </a:ln>
                          <a:solidFill>
                            <a:srgbClr val="000000"/>
                          </a:solidFill>
                          <a:effectLst/>
                          <a:uLnTx/>
                          <a:uFillTx/>
                          <a:latin typeface="Meiryo UI" panose="020B0604030504040204" pitchFamily="34" charset="-128"/>
                          <a:ea typeface="Meiryo UI" panose="020B0604030504040204" pitchFamily="34" charset="-128"/>
                          <a:cs typeface="+mn-cs"/>
                        </a:rPr>
                        <a:t>要旨集を</a:t>
                      </a:r>
                      <a:r>
                        <a:rPr kumimoji="1" lang="en-US" altLang="ja-JP" sz="900" b="0" i="0" u="none" strike="noStrike" kern="1200" cap="none" spc="0" normalizeH="0" baseline="0" noProof="0" dirty="0">
                          <a:ln>
                            <a:noFill/>
                          </a:ln>
                          <a:solidFill>
                            <a:srgbClr val="000000"/>
                          </a:solidFill>
                          <a:effectLst/>
                          <a:uLnTx/>
                          <a:uFillTx/>
                          <a:latin typeface="Meiryo UI" panose="020B0604030504040204" pitchFamily="34" charset="-128"/>
                          <a:ea typeface="Meiryo UI" panose="020B0604030504040204" pitchFamily="34" charset="-128"/>
                          <a:cs typeface="+mn-cs"/>
                        </a:rPr>
                        <a:t>DL</a:t>
                      </a:r>
                      <a:r>
                        <a:rPr kumimoji="1" lang="ja-JP" altLang="en-US" sz="900" b="0" i="0" u="none" strike="noStrike" kern="1200" cap="none" spc="0" normalizeH="0" baseline="0" noProof="0">
                          <a:ln>
                            <a:noFill/>
                          </a:ln>
                          <a:solidFill>
                            <a:srgbClr val="000000"/>
                          </a:solidFill>
                          <a:effectLst/>
                          <a:uLnTx/>
                          <a:uFillTx/>
                          <a:latin typeface="Meiryo UI" panose="020B0604030504040204" pitchFamily="34" charset="-128"/>
                          <a:ea typeface="Meiryo UI" panose="020B0604030504040204" pitchFamily="34" charset="-128"/>
                          <a:cs typeface="+mn-cs"/>
                        </a:rPr>
                        <a:t>できるよう閲覧権限のみ付与</a:t>
                      </a:r>
                    </a:p>
                  </a:txBody>
                  <a:tcPr marL="24489" marR="24489" marT="31101" marB="31101" anchor="ctr"/>
                </a:tc>
                <a:extLst>
                  <a:ext uri="{0D108BD9-81ED-4DB2-BD59-A6C34878D82A}">
                    <a16:rowId xmlns:a16="http://schemas.microsoft.com/office/drawing/2014/main" val="1498497538"/>
                  </a:ext>
                </a:extLst>
              </a:tr>
              <a:tr h="176237">
                <a:tc>
                  <a:txBody>
                    <a:bodyPr/>
                    <a:lstStyle/>
                    <a:p>
                      <a:endParaRPr kumimoji="1" lang="ja-JP" altLang="en-US" sz="900">
                        <a:latin typeface="Meiryo UI" panose="020B0604030504040204" pitchFamily="34" charset="-128"/>
                        <a:ea typeface="Meiryo UI" panose="020B0604030504040204" pitchFamily="34" charset="-128"/>
                      </a:endParaRPr>
                    </a:p>
                  </a:txBody>
                  <a:tcPr marL="24489" marR="24489" marT="31101" marB="31101" anchor="ctr"/>
                </a:tc>
                <a:tc>
                  <a:txBody>
                    <a:bodyPr/>
                    <a:lstStyle/>
                    <a:p>
                      <a:endParaRPr kumimoji="1" lang="ja-JP" altLang="en-US" sz="900">
                        <a:latin typeface="Meiryo UI" panose="020B0604030504040204" pitchFamily="34" charset="-128"/>
                        <a:ea typeface="Meiryo UI" panose="020B0604030504040204" pitchFamily="34" charset="-128"/>
                      </a:endParaRPr>
                    </a:p>
                  </a:txBody>
                  <a:tcPr marL="24489" marR="24489" marT="31101" marB="31101" anchor="ctr"/>
                </a:tc>
                <a:tc>
                  <a:txBody>
                    <a:bodyPr/>
                    <a:lstStyle/>
                    <a:p>
                      <a:pPr marL="0" marR="0" lvl="0" indent="0" algn="l" defTabSz="1043056" rtl="0" eaLnBrk="1" fontAlgn="auto" latinLnBrk="0" hangingPunct="1">
                        <a:lnSpc>
                          <a:spcPct val="100000"/>
                        </a:lnSpc>
                        <a:spcBef>
                          <a:spcPts val="0"/>
                        </a:spcBef>
                        <a:spcAft>
                          <a:spcPts val="0"/>
                        </a:spcAft>
                        <a:buClrTx/>
                        <a:buSzTx/>
                        <a:buFontTx/>
                        <a:buNone/>
                        <a:tabLst/>
                        <a:defRPr/>
                      </a:pPr>
                      <a:endParaRPr kumimoji="1" lang="ja-JP" altLang="en-US" sz="900" b="0" i="0" u="none" strike="noStrike" kern="1200" cap="none" spc="0" normalizeH="0" baseline="0" noProof="0">
                        <a:ln>
                          <a:noFill/>
                        </a:ln>
                        <a:solidFill>
                          <a:srgbClr val="000000"/>
                        </a:solidFill>
                        <a:effectLst/>
                        <a:uLnTx/>
                        <a:uFillTx/>
                        <a:latin typeface="Meiryo UI" panose="020B0604030504040204" pitchFamily="34" charset="-128"/>
                        <a:ea typeface="Meiryo UI" panose="020B0604030504040204" pitchFamily="34" charset="-128"/>
                        <a:cs typeface="+mn-cs"/>
                      </a:endParaRPr>
                    </a:p>
                  </a:txBody>
                  <a:tcPr marL="24489" marR="24489" marT="31101" marB="31101" anchor="ctr"/>
                </a:tc>
                <a:tc>
                  <a:txBody>
                    <a:bodyPr/>
                    <a:lstStyle/>
                    <a:p>
                      <a:pPr marL="0" marR="0" lvl="0" indent="0" algn="l" defTabSz="1043056" rtl="0" eaLnBrk="1" fontAlgn="auto"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00000"/>
                          </a:solidFill>
                          <a:effectLst/>
                          <a:uLnTx/>
                          <a:uFillTx/>
                          <a:latin typeface="Meiryo UI" panose="020B0604030504040204" pitchFamily="34" charset="-128"/>
                          <a:ea typeface="Meiryo UI" panose="020B0604030504040204" pitchFamily="34" charset="-128"/>
                          <a:cs typeface="+mn-cs"/>
                        </a:rPr>
                        <a:t>Everyone</a:t>
                      </a:r>
                      <a:endParaRPr kumimoji="1" lang="ja-JP" altLang="en-US" sz="900" b="0" i="0" u="none" strike="noStrike" kern="1200" cap="none" spc="0" normalizeH="0" baseline="0" noProof="0">
                        <a:ln>
                          <a:noFill/>
                        </a:ln>
                        <a:solidFill>
                          <a:srgbClr val="000000"/>
                        </a:solidFill>
                        <a:effectLst/>
                        <a:uLnTx/>
                        <a:uFillTx/>
                        <a:latin typeface="Meiryo UI" panose="020B0604030504040204" pitchFamily="34" charset="-128"/>
                        <a:ea typeface="Meiryo UI" panose="020B0604030504040204" pitchFamily="34" charset="-128"/>
                        <a:cs typeface="+mn-cs"/>
                      </a:endParaRPr>
                    </a:p>
                  </a:txBody>
                  <a:tcPr marL="24489" marR="24489" marT="31101" marB="31101" anchor="ctr"/>
                </a:tc>
                <a:tc>
                  <a:txBody>
                    <a:bodyPr/>
                    <a:lstStyle/>
                    <a:p>
                      <a:pPr marL="0" marR="0" lvl="0" indent="0" algn="l" defTabSz="1043056" rtl="0" eaLnBrk="1" fontAlgn="auto" latinLnBrk="0" hangingPunct="1">
                        <a:lnSpc>
                          <a:spcPct val="100000"/>
                        </a:lnSpc>
                        <a:spcBef>
                          <a:spcPts val="0"/>
                        </a:spcBef>
                        <a:spcAft>
                          <a:spcPts val="0"/>
                        </a:spcAft>
                        <a:buClrTx/>
                        <a:buSzTx/>
                        <a:buFontTx/>
                        <a:buNone/>
                        <a:tabLst/>
                        <a:defRPr/>
                      </a:pPr>
                      <a:r>
                        <a:rPr kumimoji="1" lang="ja-JP" altLang="en-US" sz="900" b="0" i="0" u="none" strike="noStrike" kern="1200" cap="none" spc="0" normalizeH="0" baseline="0" noProof="0">
                          <a:ln>
                            <a:noFill/>
                          </a:ln>
                          <a:solidFill>
                            <a:srgbClr val="000000"/>
                          </a:solidFill>
                          <a:effectLst/>
                          <a:uLnTx/>
                          <a:uFillTx/>
                          <a:latin typeface="Meiryo UI" panose="020B0604030504040204" pitchFamily="34" charset="-128"/>
                          <a:ea typeface="Meiryo UI" panose="020B0604030504040204" pitchFamily="34" charset="-128"/>
                          <a:cs typeface="+mn-cs"/>
                        </a:rPr>
                        <a:t>なし</a:t>
                      </a:r>
                    </a:p>
                  </a:txBody>
                  <a:tcPr marL="24489" marR="24489" marT="31101" marB="31101" anchor="ctr"/>
                </a:tc>
                <a:tc>
                  <a:txBody>
                    <a:bodyPr/>
                    <a:lstStyle/>
                    <a:p>
                      <a:pPr marL="0" marR="0" lvl="0" indent="0" algn="l" defTabSz="1043056" rtl="0" eaLnBrk="1" fontAlgn="auto" latinLnBrk="0" hangingPunct="1">
                        <a:lnSpc>
                          <a:spcPct val="100000"/>
                        </a:lnSpc>
                        <a:spcBef>
                          <a:spcPts val="0"/>
                        </a:spcBef>
                        <a:spcAft>
                          <a:spcPts val="0"/>
                        </a:spcAft>
                        <a:buClrTx/>
                        <a:buSzTx/>
                        <a:buFontTx/>
                        <a:buNone/>
                        <a:tabLst/>
                        <a:defRPr/>
                      </a:pPr>
                      <a:r>
                        <a:rPr kumimoji="1" lang="ja-JP" altLang="en-US" sz="900" b="0" i="0" u="none" strike="noStrike" kern="1200" cap="none" spc="0" normalizeH="0" baseline="0" noProof="0">
                          <a:ln>
                            <a:noFill/>
                          </a:ln>
                          <a:solidFill>
                            <a:srgbClr val="000000"/>
                          </a:solidFill>
                          <a:effectLst/>
                          <a:uLnTx/>
                          <a:uFillTx/>
                          <a:latin typeface="Meiryo UI" panose="020B0604030504040204" pitchFamily="34" charset="-128"/>
                          <a:ea typeface="Meiryo UI" panose="020B0604030504040204" pitchFamily="34" charset="-128"/>
                          <a:cs typeface="+mn-cs"/>
                        </a:rPr>
                        <a:t>査読担当者は使用しない</a:t>
                      </a:r>
                    </a:p>
                  </a:txBody>
                  <a:tcPr marL="24489" marR="24489" marT="31101" marB="31101" anchor="ctr"/>
                </a:tc>
                <a:extLst>
                  <a:ext uri="{0D108BD9-81ED-4DB2-BD59-A6C34878D82A}">
                    <a16:rowId xmlns:a16="http://schemas.microsoft.com/office/drawing/2014/main" val="4108128680"/>
                  </a:ext>
                </a:extLst>
              </a:tr>
            </a:tbl>
          </a:graphicData>
        </a:graphic>
      </p:graphicFrame>
    </p:spTree>
    <p:extLst>
      <p:ext uri="{BB962C8B-B14F-4D97-AF65-F5344CB8AC3E}">
        <p14:creationId xmlns:p14="http://schemas.microsoft.com/office/powerpoint/2010/main" val="1140435943"/>
      </p:ext>
    </p:extLst>
  </p:cSld>
  <p:clrMapOvr>
    <a:masterClrMapping/>
  </p:clrMapOvr>
  <p:transition>
    <p:fade/>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8E4CAB8F-5255-6E4F-B930-221C1FD99903}"/>
              </a:ext>
            </a:extLst>
          </p:cNvPr>
          <p:cNvSpPr>
            <a:spLocks noGrp="1"/>
          </p:cNvSpPr>
          <p:nvPr>
            <p:ph type="body" sz="quarter" idx="13"/>
          </p:nvPr>
        </p:nvSpPr>
        <p:spPr/>
        <p:txBody>
          <a:bodyPr>
            <a:normAutofit/>
          </a:bodyPr>
          <a:lstStyle/>
          <a:p>
            <a:r>
              <a:rPr lang="ja-JP" altLang="en-US"/>
              <a:t>下記の通りアクセス権限の設定が行われていることを確認する。</a:t>
            </a:r>
            <a:endParaRPr kumimoji="1" lang="ja-JP" altLang="en-US"/>
          </a:p>
        </p:txBody>
      </p:sp>
      <p:sp>
        <p:nvSpPr>
          <p:cNvPr id="3" name="タイトル 2">
            <a:extLst>
              <a:ext uri="{FF2B5EF4-FFF2-40B4-BE49-F238E27FC236}">
                <a16:creationId xmlns:a16="http://schemas.microsoft.com/office/drawing/2014/main" id="{E5515880-14F9-6642-B3ED-8EF078C9B565}"/>
              </a:ext>
            </a:extLst>
          </p:cNvPr>
          <p:cNvSpPr>
            <a:spLocks noGrp="1"/>
          </p:cNvSpPr>
          <p:nvPr>
            <p:ph type="title"/>
          </p:nvPr>
        </p:nvSpPr>
        <p:spPr/>
        <p:txBody>
          <a:bodyPr/>
          <a:lstStyle/>
          <a:p>
            <a:r>
              <a:rPr lang="en-US" altLang="ja-JP" dirty="0"/>
              <a:t>2. </a:t>
            </a:r>
            <a:r>
              <a:rPr lang="ja-JP" altLang="en-US"/>
              <a:t>各アプリのアクセス権の設定</a:t>
            </a:r>
            <a:endParaRPr kumimoji="1" lang="ja-JP" altLang="en-US"/>
          </a:p>
        </p:txBody>
      </p:sp>
      <p:sp>
        <p:nvSpPr>
          <p:cNvPr id="5" name="スライド番号プレースホルダー 4">
            <a:extLst>
              <a:ext uri="{FF2B5EF4-FFF2-40B4-BE49-F238E27FC236}">
                <a16:creationId xmlns:a16="http://schemas.microsoft.com/office/drawing/2014/main" id="{3AEF2517-00F6-804D-9CE9-3ECE5822E102}"/>
              </a:ext>
            </a:extLst>
          </p:cNvPr>
          <p:cNvSpPr>
            <a:spLocks noGrp="1"/>
          </p:cNvSpPr>
          <p:nvPr>
            <p:ph type="sldNum" sz="quarter" idx="4"/>
          </p:nvPr>
        </p:nvSpPr>
        <p:spPr/>
        <p:txBody>
          <a:bodyPr/>
          <a:lstStyle/>
          <a:p>
            <a:fld id="{95CC1D26-A9BD-4BDE-BDD9-08EDBAE96860}" type="slidenum">
              <a:rPr lang="en-GB" smtClean="0"/>
              <a:pPr/>
              <a:t>27</a:t>
            </a:fld>
            <a:endParaRPr lang="en-GB"/>
          </a:p>
        </p:txBody>
      </p:sp>
      <p:graphicFrame>
        <p:nvGraphicFramePr>
          <p:cNvPr id="22" name="表 21">
            <a:extLst>
              <a:ext uri="{FF2B5EF4-FFF2-40B4-BE49-F238E27FC236}">
                <a16:creationId xmlns:a16="http://schemas.microsoft.com/office/drawing/2014/main" id="{605C4504-9E85-7445-96C7-73DB08C0B183}"/>
              </a:ext>
            </a:extLst>
          </p:cNvPr>
          <p:cNvGraphicFramePr>
            <a:graphicFrameLocks noGrp="1"/>
          </p:cNvGraphicFramePr>
          <p:nvPr>
            <p:extLst>
              <p:ext uri="{D42A27DB-BD31-4B8C-83A1-F6EECF244321}">
                <p14:modId xmlns:p14="http://schemas.microsoft.com/office/powerpoint/2010/main" val="3343800837"/>
              </p:ext>
            </p:extLst>
          </p:nvPr>
        </p:nvGraphicFramePr>
        <p:xfrm>
          <a:off x="385764" y="1105335"/>
          <a:ext cx="8372472" cy="797448"/>
        </p:xfrm>
        <a:graphic>
          <a:graphicData uri="http://schemas.openxmlformats.org/drawingml/2006/table">
            <a:tbl>
              <a:tblPr firstRow="1">
                <a:tableStyleId>{5C22544A-7EE6-4342-B048-85BDC9FD1C3A}</a:tableStyleId>
              </a:tblPr>
              <a:tblGrid>
                <a:gridCol w="193050">
                  <a:extLst>
                    <a:ext uri="{9D8B030D-6E8A-4147-A177-3AD203B41FA5}">
                      <a16:colId xmlns:a16="http://schemas.microsoft.com/office/drawing/2014/main" val="5585832"/>
                    </a:ext>
                  </a:extLst>
                </a:gridCol>
                <a:gridCol w="922558">
                  <a:extLst>
                    <a:ext uri="{9D8B030D-6E8A-4147-A177-3AD203B41FA5}">
                      <a16:colId xmlns:a16="http://schemas.microsoft.com/office/drawing/2014/main" val="3278194488"/>
                    </a:ext>
                  </a:extLst>
                </a:gridCol>
                <a:gridCol w="615038">
                  <a:extLst>
                    <a:ext uri="{9D8B030D-6E8A-4147-A177-3AD203B41FA5}">
                      <a16:colId xmlns:a16="http://schemas.microsoft.com/office/drawing/2014/main" val="4087697683"/>
                    </a:ext>
                  </a:extLst>
                </a:gridCol>
                <a:gridCol w="1230078">
                  <a:extLst>
                    <a:ext uri="{9D8B030D-6E8A-4147-A177-3AD203B41FA5}">
                      <a16:colId xmlns:a16="http://schemas.microsoft.com/office/drawing/2014/main" val="2615932858"/>
                    </a:ext>
                  </a:extLst>
                </a:gridCol>
                <a:gridCol w="2583162">
                  <a:extLst>
                    <a:ext uri="{9D8B030D-6E8A-4147-A177-3AD203B41FA5}">
                      <a16:colId xmlns:a16="http://schemas.microsoft.com/office/drawing/2014/main" val="1324633477"/>
                    </a:ext>
                  </a:extLst>
                </a:gridCol>
                <a:gridCol w="2828586">
                  <a:extLst>
                    <a:ext uri="{9D8B030D-6E8A-4147-A177-3AD203B41FA5}">
                      <a16:colId xmlns:a16="http://schemas.microsoft.com/office/drawing/2014/main" val="238559678"/>
                    </a:ext>
                  </a:extLst>
                </a:gridCol>
              </a:tblGrid>
              <a:tr h="186604">
                <a:tc>
                  <a:txBody>
                    <a:bodyPr/>
                    <a:lstStyle/>
                    <a:p>
                      <a:r>
                        <a:rPr kumimoji="1" lang="en-US" altLang="ja-JP" sz="900" dirty="0">
                          <a:latin typeface="Meiryo UI" panose="020B0604030504040204" pitchFamily="34" charset="-128"/>
                          <a:ea typeface="Meiryo UI" panose="020B0604030504040204" pitchFamily="34" charset="-128"/>
                        </a:rPr>
                        <a:t>#</a:t>
                      </a:r>
                      <a:endParaRPr kumimoji="1" lang="ja-JP" altLang="en-US" sz="900">
                        <a:latin typeface="Meiryo UI" panose="020B0604030504040204" pitchFamily="34" charset="-128"/>
                        <a:ea typeface="Meiryo UI" panose="020B0604030504040204" pitchFamily="34" charset="-128"/>
                      </a:endParaRPr>
                    </a:p>
                  </a:txBody>
                  <a:tcPr marL="24489" marR="24489" marT="31101" marB="31101" anchor="ctr"/>
                </a:tc>
                <a:tc>
                  <a:txBody>
                    <a:bodyPr/>
                    <a:lstStyle/>
                    <a:p>
                      <a:pPr algn="ctr"/>
                      <a:r>
                        <a:rPr kumimoji="1" lang="ja-JP" altLang="en-US" sz="900">
                          <a:latin typeface="Meiryo UI" panose="020B0604030504040204" pitchFamily="34" charset="-128"/>
                          <a:ea typeface="Meiryo UI" panose="020B0604030504040204" pitchFamily="34" charset="-128"/>
                        </a:rPr>
                        <a:t>アプリ名</a:t>
                      </a:r>
                    </a:p>
                  </a:txBody>
                  <a:tcPr marL="24489" marR="24489" marT="31101" marB="31101" anchor="ctr"/>
                </a:tc>
                <a:tc>
                  <a:txBody>
                    <a:bodyPr/>
                    <a:lstStyle/>
                    <a:p>
                      <a:pPr algn="ctr"/>
                      <a:r>
                        <a:rPr kumimoji="1" lang="ja-JP" altLang="en-US" sz="900">
                          <a:latin typeface="Meiryo UI" panose="020B0604030504040204" pitchFamily="34" charset="-128"/>
                          <a:ea typeface="Meiryo UI" panose="020B0604030504040204" pitchFamily="34" charset="-128"/>
                        </a:rPr>
                        <a:t>設定対象</a:t>
                      </a:r>
                    </a:p>
                  </a:txBody>
                  <a:tcPr marL="24489" marR="24489" marT="31101" marB="31101" anchor="ctr"/>
                </a:tc>
                <a:tc>
                  <a:txBody>
                    <a:bodyPr/>
                    <a:lstStyle/>
                    <a:p>
                      <a:pPr algn="ctr"/>
                      <a:r>
                        <a:rPr kumimoji="1" lang="ja-JP" altLang="en-US" sz="900">
                          <a:latin typeface="Meiryo UI" panose="020B0604030504040204" pitchFamily="34" charset="-128"/>
                          <a:ea typeface="Meiryo UI" panose="020B0604030504040204" pitchFamily="34" charset="-128"/>
                        </a:rPr>
                        <a:t>ユーザー</a:t>
                      </a:r>
                    </a:p>
                  </a:txBody>
                  <a:tcPr marL="24489" marR="24489" marT="31101" marB="31101" anchor="ctr"/>
                </a:tc>
                <a:tc>
                  <a:txBody>
                    <a:bodyPr/>
                    <a:lstStyle/>
                    <a:p>
                      <a:pPr algn="ctr"/>
                      <a:r>
                        <a:rPr kumimoji="1" lang="ja-JP" altLang="en-US" sz="900">
                          <a:latin typeface="Meiryo UI" panose="020B0604030504040204" pitchFamily="34" charset="-128"/>
                          <a:ea typeface="Meiryo UI" panose="020B0604030504040204" pitchFamily="34" charset="-128"/>
                        </a:rPr>
                        <a:t>アクセス権限</a:t>
                      </a:r>
                    </a:p>
                  </a:txBody>
                  <a:tcPr marL="24489" marR="24489" marT="31101" marB="31101" anchor="ctr"/>
                </a:tc>
                <a:tc>
                  <a:txBody>
                    <a:bodyPr/>
                    <a:lstStyle/>
                    <a:p>
                      <a:pPr algn="ctr"/>
                      <a:r>
                        <a:rPr kumimoji="1" lang="ja-JP" altLang="en-US" sz="900">
                          <a:latin typeface="Meiryo UI" panose="020B0604030504040204" pitchFamily="34" charset="-128"/>
                          <a:ea typeface="Meiryo UI" panose="020B0604030504040204" pitchFamily="34" charset="-128"/>
                        </a:rPr>
                        <a:t>備考</a:t>
                      </a:r>
                    </a:p>
                  </a:txBody>
                  <a:tcPr marL="24489" marR="24489" marT="31101" marB="31101" anchor="ctr"/>
                </a:tc>
                <a:extLst>
                  <a:ext uri="{0D108BD9-81ED-4DB2-BD59-A6C34878D82A}">
                    <a16:rowId xmlns:a16="http://schemas.microsoft.com/office/drawing/2014/main" val="4051621346"/>
                  </a:ext>
                </a:extLst>
              </a:tr>
              <a:tr h="176237">
                <a:tc>
                  <a:txBody>
                    <a:bodyPr/>
                    <a:lstStyle/>
                    <a:p>
                      <a:r>
                        <a:rPr kumimoji="1" lang="en-US" altLang="ja-JP" sz="900" dirty="0">
                          <a:latin typeface="Meiryo UI" panose="020B0604030504040204" pitchFamily="34" charset="-128"/>
                          <a:ea typeface="Meiryo UI" panose="020B0604030504040204" pitchFamily="34" charset="-128"/>
                        </a:rPr>
                        <a:t>7</a:t>
                      </a:r>
                      <a:endParaRPr kumimoji="1" lang="ja-JP" altLang="en-US" sz="900">
                        <a:latin typeface="Meiryo UI" panose="020B0604030504040204" pitchFamily="34" charset="-128"/>
                        <a:ea typeface="Meiryo UI" panose="020B0604030504040204" pitchFamily="34" charset="-128"/>
                      </a:endParaRPr>
                    </a:p>
                  </a:txBody>
                  <a:tcPr marL="24489" marR="24489" marT="31101" marB="31101" anchor="ctr"/>
                </a:tc>
                <a:tc>
                  <a:txBody>
                    <a:bodyPr/>
                    <a:lstStyle/>
                    <a:p>
                      <a:r>
                        <a:rPr kumimoji="1" lang="ja-JP" altLang="en-US" sz="900">
                          <a:latin typeface="Meiryo UI" panose="020B0604030504040204" pitchFamily="34" charset="-128"/>
                          <a:ea typeface="Meiryo UI" panose="020B0604030504040204" pitchFamily="34" charset="-128"/>
                        </a:rPr>
                        <a:t>参加者要旨管理</a:t>
                      </a:r>
                    </a:p>
                  </a:txBody>
                  <a:tcPr marL="24489" marR="24489" marT="31101" marB="31101" anchor="ctr"/>
                </a:tc>
                <a:tc>
                  <a:txBody>
                    <a:bodyPr/>
                    <a:lstStyle/>
                    <a:p>
                      <a:r>
                        <a:rPr kumimoji="1" lang="ja-JP" altLang="en-US" sz="900">
                          <a:latin typeface="Meiryo UI" panose="020B0604030504040204" pitchFamily="34" charset="-128"/>
                          <a:ea typeface="Meiryo UI" panose="020B0604030504040204" pitchFamily="34" charset="-128"/>
                        </a:rPr>
                        <a:t>アプリ</a:t>
                      </a:r>
                    </a:p>
                  </a:txBody>
                  <a:tcPr marL="24489" marR="24489" marT="31101" marB="31101" anchor="ctr"/>
                </a:tc>
                <a:tc>
                  <a:txBody>
                    <a:bodyPr/>
                    <a:lstStyle/>
                    <a:p>
                      <a:r>
                        <a:rPr kumimoji="1" lang="en-US" altLang="ja-JP" sz="900" dirty="0">
                          <a:latin typeface="Meiryo UI" panose="020B0604030504040204" pitchFamily="34" charset="-128"/>
                          <a:ea typeface="Meiryo UI" panose="020B0604030504040204" pitchFamily="34" charset="-128"/>
                        </a:rPr>
                        <a:t>Administrators</a:t>
                      </a:r>
                      <a:endParaRPr kumimoji="1" lang="ja-JP" altLang="en-US" sz="900">
                        <a:latin typeface="Meiryo UI" panose="020B0604030504040204" pitchFamily="34" charset="-128"/>
                        <a:ea typeface="Meiryo UI" panose="020B0604030504040204" pitchFamily="34" charset="-128"/>
                      </a:endParaRPr>
                    </a:p>
                  </a:txBody>
                  <a:tcPr marL="24489" marR="24489" marT="31101" marB="31101" anchor="ctr"/>
                </a:tc>
                <a:tc>
                  <a:txBody>
                    <a:bodyPr/>
                    <a:lstStyle/>
                    <a:p>
                      <a:r>
                        <a:rPr kumimoji="1" lang="ja-JP" altLang="en-US" sz="900">
                          <a:latin typeface="Meiryo UI" panose="020B0604030504040204" pitchFamily="34" charset="-128"/>
                          <a:ea typeface="Meiryo UI" panose="020B0604030504040204" pitchFamily="34" charset="-128"/>
                        </a:rPr>
                        <a:t>全ての項目に✔を入れる</a:t>
                      </a:r>
                    </a:p>
                  </a:txBody>
                  <a:tcPr marL="24489" marR="24489" marT="31101" marB="31101" anchor="ctr"/>
                </a:tc>
                <a:tc>
                  <a:txBody>
                    <a:bodyPr/>
                    <a:lstStyle/>
                    <a:p>
                      <a:r>
                        <a:rPr kumimoji="1" lang="ja-JP" altLang="en-US" sz="900">
                          <a:latin typeface="Meiryo UI" panose="020B0604030504040204" pitchFamily="34" charset="-128"/>
                          <a:ea typeface="Meiryo UI" panose="020B0604030504040204" pitchFamily="34" charset="-128"/>
                        </a:rPr>
                        <a:t>システム管理者は全ての権限を持つ</a:t>
                      </a:r>
                    </a:p>
                  </a:txBody>
                  <a:tcPr marL="24489" marR="24489" marT="31101" marB="31101" anchor="ctr"/>
                </a:tc>
                <a:extLst>
                  <a:ext uri="{0D108BD9-81ED-4DB2-BD59-A6C34878D82A}">
                    <a16:rowId xmlns:a16="http://schemas.microsoft.com/office/drawing/2014/main" val="2925776676"/>
                  </a:ext>
                </a:extLst>
              </a:tr>
              <a:tr h="176237">
                <a:tc>
                  <a:txBody>
                    <a:bodyPr/>
                    <a:lstStyle/>
                    <a:p>
                      <a:endParaRPr kumimoji="1" lang="ja-JP" altLang="en-US" sz="900">
                        <a:latin typeface="Meiryo UI" panose="020B0604030504040204" pitchFamily="34" charset="-128"/>
                        <a:ea typeface="Meiryo UI" panose="020B0604030504040204" pitchFamily="34" charset="-128"/>
                      </a:endParaRPr>
                    </a:p>
                  </a:txBody>
                  <a:tcPr marL="24489" marR="24489" marT="31101" marB="31101" anchor="ctr"/>
                </a:tc>
                <a:tc>
                  <a:txBody>
                    <a:bodyPr/>
                    <a:lstStyle/>
                    <a:p>
                      <a:endParaRPr kumimoji="1" lang="en-US" altLang="ja-JP" sz="900" dirty="0">
                        <a:latin typeface="Meiryo UI" panose="020B0604030504040204" pitchFamily="34" charset="-128"/>
                        <a:ea typeface="Meiryo UI" panose="020B0604030504040204" pitchFamily="34" charset="-128"/>
                      </a:endParaRPr>
                    </a:p>
                  </a:txBody>
                  <a:tcPr marL="24489" marR="24489" marT="31101" marB="31101" anchor="ctr"/>
                </a:tc>
                <a:tc>
                  <a:txBody>
                    <a:bodyPr/>
                    <a:lstStyle/>
                    <a:p>
                      <a:pPr marL="0" marR="0" lvl="0" indent="0" algn="l" defTabSz="1043056" rtl="0" eaLnBrk="1" fontAlgn="auto" latinLnBrk="0" hangingPunct="1">
                        <a:lnSpc>
                          <a:spcPct val="100000"/>
                        </a:lnSpc>
                        <a:spcBef>
                          <a:spcPts val="0"/>
                        </a:spcBef>
                        <a:spcAft>
                          <a:spcPts val="0"/>
                        </a:spcAft>
                        <a:buClrTx/>
                        <a:buSzTx/>
                        <a:buFontTx/>
                        <a:buNone/>
                        <a:tabLst/>
                        <a:defRPr/>
                      </a:pPr>
                      <a:endParaRPr kumimoji="1" lang="ja-JP" altLang="en-US" sz="900" b="0" i="0" u="none" strike="noStrike" kern="1200" cap="none" spc="0" normalizeH="0" baseline="0" noProof="0">
                        <a:ln>
                          <a:noFill/>
                        </a:ln>
                        <a:solidFill>
                          <a:srgbClr val="000000"/>
                        </a:solidFill>
                        <a:effectLst/>
                        <a:uLnTx/>
                        <a:uFillTx/>
                        <a:latin typeface="Meiryo UI" panose="020B0604030504040204" pitchFamily="34" charset="-128"/>
                        <a:ea typeface="Meiryo UI" panose="020B0604030504040204" pitchFamily="34" charset="-128"/>
                        <a:cs typeface="+mn-cs"/>
                      </a:endParaRPr>
                    </a:p>
                  </a:txBody>
                  <a:tcPr marL="24489" marR="24489" marT="31101" marB="31101" anchor="ctr"/>
                </a:tc>
                <a:tc>
                  <a:txBody>
                    <a:bodyPr/>
                    <a:lstStyle/>
                    <a:p>
                      <a:pPr marL="0" marR="0" lvl="0" indent="0" algn="l" defTabSz="1043056" rtl="0" eaLnBrk="1" fontAlgn="auto" latinLnBrk="0" hangingPunct="1">
                        <a:lnSpc>
                          <a:spcPct val="100000"/>
                        </a:lnSpc>
                        <a:spcBef>
                          <a:spcPts val="0"/>
                        </a:spcBef>
                        <a:spcAft>
                          <a:spcPts val="0"/>
                        </a:spcAft>
                        <a:buClrTx/>
                        <a:buSzTx/>
                        <a:buFontTx/>
                        <a:buNone/>
                        <a:tabLst/>
                        <a:defRPr/>
                      </a:pPr>
                      <a:r>
                        <a:rPr kumimoji="1" lang="ja-JP" altLang="en-US" sz="900" b="0" i="0" u="none" strike="noStrike" kern="1200" cap="none" spc="0" normalizeH="0" baseline="0" noProof="0">
                          <a:ln>
                            <a:noFill/>
                          </a:ln>
                          <a:solidFill>
                            <a:srgbClr val="000000"/>
                          </a:solidFill>
                          <a:effectLst/>
                          <a:uLnTx/>
                          <a:uFillTx/>
                          <a:latin typeface="Meiryo UI" panose="020B0604030504040204" pitchFamily="34" charset="-128"/>
                          <a:ea typeface="Meiryo UI" panose="020B0604030504040204" pitchFamily="34" charset="-128"/>
                          <a:cs typeface="+mn-cs"/>
                        </a:rPr>
                        <a:t>（学会主催者）</a:t>
                      </a:r>
                    </a:p>
                  </a:txBody>
                  <a:tcPr marL="24489" marR="24489" marT="31101" marB="31101" anchor="ctr"/>
                </a:tc>
                <a:tc>
                  <a:txBody>
                    <a:bodyPr/>
                    <a:lstStyle/>
                    <a:p>
                      <a:pPr marL="0" marR="0" lvl="0" indent="0" algn="l" defTabSz="1043056" rtl="0" eaLnBrk="1" fontAlgn="auto" latinLnBrk="0" hangingPunct="1">
                        <a:lnSpc>
                          <a:spcPct val="100000"/>
                        </a:lnSpc>
                        <a:spcBef>
                          <a:spcPts val="0"/>
                        </a:spcBef>
                        <a:spcAft>
                          <a:spcPts val="0"/>
                        </a:spcAft>
                        <a:buClrTx/>
                        <a:buSzTx/>
                        <a:buFontTx/>
                        <a:buNone/>
                        <a:tabLst/>
                        <a:defRPr/>
                      </a:pPr>
                      <a:r>
                        <a:rPr kumimoji="1" lang="ja-JP" altLang="en-US" sz="900" b="0" i="0" u="none" strike="noStrike" kern="1200" cap="none" spc="0" normalizeH="0" baseline="0" noProof="0">
                          <a:ln>
                            <a:noFill/>
                          </a:ln>
                          <a:solidFill>
                            <a:srgbClr val="000000"/>
                          </a:solidFill>
                          <a:effectLst/>
                          <a:uLnTx/>
                          <a:uFillTx/>
                          <a:latin typeface="Meiryo UI" panose="020B0604030504040204" pitchFamily="34" charset="-128"/>
                          <a:ea typeface="Meiryo UI" panose="020B0604030504040204" pitchFamily="34" charset="-128"/>
                          <a:cs typeface="+mn-cs"/>
                        </a:rPr>
                        <a:t>✔レコード閲覧</a:t>
                      </a:r>
                      <a:r>
                        <a:rPr kumimoji="1" lang="en-US" altLang="ja-JP" sz="900" b="0" i="0" u="none" strike="noStrike" kern="1200" cap="none" spc="0" normalizeH="0" baseline="0" noProof="0" dirty="0">
                          <a:ln>
                            <a:noFill/>
                          </a:ln>
                          <a:solidFill>
                            <a:srgbClr val="000000"/>
                          </a:solidFill>
                          <a:effectLst/>
                          <a:uLnTx/>
                          <a:uFillTx/>
                          <a:latin typeface="Meiryo UI" panose="020B0604030504040204" pitchFamily="34" charset="-128"/>
                          <a:ea typeface="Meiryo UI" panose="020B0604030504040204" pitchFamily="34" charset="-128"/>
                          <a:cs typeface="+mn-cs"/>
                        </a:rPr>
                        <a:t> </a:t>
                      </a:r>
                      <a:r>
                        <a:rPr kumimoji="1" lang="ja-JP" altLang="en-US" sz="900" b="0" i="0" u="none" strike="noStrike" kern="1200" cap="none" spc="0" normalizeH="0" baseline="0" noProof="0">
                          <a:ln>
                            <a:noFill/>
                          </a:ln>
                          <a:solidFill>
                            <a:srgbClr val="000000"/>
                          </a:solidFill>
                          <a:effectLst/>
                          <a:uLnTx/>
                          <a:uFillTx/>
                          <a:latin typeface="Meiryo UI" panose="020B0604030504040204" pitchFamily="34" charset="-128"/>
                          <a:ea typeface="Meiryo UI" panose="020B0604030504040204" pitchFamily="34" charset="-128"/>
                          <a:cs typeface="+mn-cs"/>
                        </a:rPr>
                        <a:t>✔レコード編集</a:t>
                      </a:r>
                    </a:p>
                  </a:txBody>
                  <a:tcPr marL="24489" marR="24489" marT="31101" marB="31101" anchor="ctr"/>
                </a:tc>
                <a:tc>
                  <a:txBody>
                    <a:bodyPr/>
                    <a:lstStyle/>
                    <a:p>
                      <a:pPr marL="0" marR="0" lvl="0" indent="0" algn="l" defTabSz="1043056" rtl="0" eaLnBrk="1" fontAlgn="auto" latinLnBrk="0" hangingPunct="1">
                        <a:lnSpc>
                          <a:spcPct val="100000"/>
                        </a:lnSpc>
                        <a:spcBef>
                          <a:spcPts val="0"/>
                        </a:spcBef>
                        <a:spcAft>
                          <a:spcPts val="0"/>
                        </a:spcAft>
                        <a:buClrTx/>
                        <a:buSzTx/>
                        <a:buFontTx/>
                        <a:buNone/>
                        <a:tabLst/>
                        <a:defRPr/>
                      </a:pPr>
                      <a:r>
                        <a:rPr kumimoji="1" lang="ja-JP" altLang="en-US" sz="900" b="0" i="0" u="none" strike="noStrike" kern="1200" cap="none" spc="0" normalizeH="0" baseline="0" noProof="0">
                          <a:ln>
                            <a:noFill/>
                          </a:ln>
                          <a:solidFill>
                            <a:srgbClr val="000000"/>
                          </a:solidFill>
                          <a:effectLst/>
                          <a:uLnTx/>
                          <a:uFillTx/>
                          <a:latin typeface="Meiryo UI" panose="020B0604030504040204" pitchFamily="34" charset="-128"/>
                          <a:ea typeface="Meiryo UI" panose="020B0604030504040204" pitchFamily="34" charset="-128"/>
                          <a:cs typeface="+mn-cs"/>
                        </a:rPr>
                        <a:t>査読を行うために閲覧・編集権限を付与</a:t>
                      </a:r>
                    </a:p>
                  </a:txBody>
                  <a:tcPr marL="24489" marR="24489" marT="31101" marB="31101" anchor="ctr"/>
                </a:tc>
                <a:extLst>
                  <a:ext uri="{0D108BD9-81ED-4DB2-BD59-A6C34878D82A}">
                    <a16:rowId xmlns:a16="http://schemas.microsoft.com/office/drawing/2014/main" val="3205310674"/>
                  </a:ext>
                </a:extLst>
              </a:tr>
              <a:tr h="176237">
                <a:tc>
                  <a:txBody>
                    <a:bodyPr/>
                    <a:lstStyle/>
                    <a:p>
                      <a:endParaRPr kumimoji="1" lang="ja-JP" altLang="en-US" sz="900">
                        <a:latin typeface="Meiryo UI" panose="020B0604030504040204" pitchFamily="34" charset="-128"/>
                        <a:ea typeface="Meiryo UI" panose="020B0604030504040204" pitchFamily="34" charset="-128"/>
                      </a:endParaRPr>
                    </a:p>
                  </a:txBody>
                  <a:tcPr marL="24489" marR="24489" marT="31101" marB="31101" anchor="ctr"/>
                </a:tc>
                <a:tc>
                  <a:txBody>
                    <a:bodyPr/>
                    <a:lstStyle/>
                    <a:p>
                      <a:endParaRPr kumimoji="1" lang="en-US" altLang="ja-JP" sz="900" dirty="0">
                        <a:latin typeface="Meiryo UI" panose="020B0604030504040204" pitchFamily="34" charset="-128"/>
                        <a:ea typeface="Meiryo UI" panose="020B0604030504040204" pitchFamily="34" charset="-128"/>
                      </a:endParaRPr>
                    </a:p>
                  </a:txBody>
                  <a:tcPr marL="24489" marR="24489" marT="31101" marB="31101" anchor="ctr"/>
                </a:tc>
                <a:tc>
                  <a:txBody>
                    <a:bodyPr/>
                    <a:lstStyle/>
                    <a:p>
                      <a:pPr marL="0" marR="0" lvl="0" indent="0" algn="l" defTabSz="1043056" rtl="0" eaLnBrk="1" fontAlgn="auto" latinLnBrk="0" hangingPunct="1">
                        <a:lnSpc>
                          <a:spcPct val="100000"/>
                        </a:lnSpc>
                        <a:spcBef>
                          <a:spcPts val="0"/>
                        </a:spcBef>
                        <a:spcAft>
                          <a:spcPts val="0"/>
                        </a:spcAft>
                        <a:buClrTx/>
                        <a:buSzTx/>
                        <a:buFontTx/>
                        <a:buNone/>
                        <a:tabLst/>
                        <a:defRPr/>
                      </a:pPr>
                      <a:endParaRPr kumimoji="1" lang="ja-JP" altLang="en-US" sz="900" b="0" i="0" u="none" strike="noStrike" kern="1200" cap="none" spc="0" normalizeH="0" baseline="0" noProof="0">
                        <a:ln>
                          <a:noFill/>
                        </a:ln>
                        <a:solidFill>
                          <a:srgbClr val="000000"/>
                        </a:solidFill>
                        <a:effectLst/>
                        <a:uLnTx/>
                        <a:uFillTx/>
                        <a:latin typeface="Meiryo UI" panose="020B0604030504040204" pitchFamily="34" charset="-128"/>
                        <a:ea typeface="Meiryo UI" panose="020B0604030504040204" pitchFamily="34" charset="-128"/>
                        <a:cs typeface="+mn-cs"/>
                      </a:endParaRPr>
                    </a:p>
                  </a:txBody>
                  <a:tcPr marL="24489" marR="24489" marT="31101" marB="31101" anchor="ctr"/>
                </a:tc>
                <a:tc>
                  <a:txBody>
                    <a:bodyPr/>
                    <a:lstStyle/>
                    <a:p>
                      <a:pPr marL="0" marR="0" lvl="0" indent="0" algn="l" defTabSz="1043056" rtl="0" eaLnBrk="1" fontAlgn="auto"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00000"/>
                          </a:solidFill>
                          <a:effectLst/>
                          <a:uLnTx/>
                          <a:uFillTx/>
                          <a:latin typeface="Meiryo UI" panose="020B0604030504040204" pitchFamily="34" charset="-128"/>
                          <a:ea typeface="Meiryo UI" panose="020B0604030504040204" pitchFamily="34" charset="-128"/>
                          <a:cs typeface="+mn-cs"/>
                        </a:rPr>
                        <a:t>Everyone</a:t>
                      </a:r>
                      <a:endParaRPr kumimoji="1" lang="ja-JP" altLang="en-US" sz="900" b="0" i="0" u="none" strike="noStrike" kern="1200" cap="none" spc="0" normalizeH="0" baseline="0" noProof="0">
                        <a:ln>
                          <a:noFill/>
                        </a:ln>
                        <a:solidFill>
                          <a:srgbClr val="000000"/>
                        </a:solidFill>
                        <a:effectLst/>
                        <a:uLnTx/>
                        <a:uFillTx/>
                        <a:latin typeface="Meiryo UI" panose="020B0604030504040204" pitchFamily="34" charset="-128"/>
                        <a:ea typeface="Meiryo UI" panose="020B0604030504040204" pitchFamily="34" charset="-128"/>
                        <a:cs typeface="+mn-cs"/>
                      </a:endParaRPr>
                    </a:p>
                  </a:txBody>
                  <a:tcPr marL="24489" marR="24489" marT="31101" marB="31101" anchor="ctr"/>
                </a:tc>
                <a:tc>
                  <a:txBody>
                    <a:bodyPr/>
                    <a:lstStyle/>
                    <a:p>
                      <a:pPr marL="0" marR="0" lvl="0" indent="0" algn="l" defTabSz="1043056" rtl="0" eaLnBrk="1" fontAlgn="auto" latinLnBrk="0" hangingPunct="1">
                        <a:lnSpc>
                          <a:spcPct val="100000"/>
                        </a:lnSpc>
                        <a:spcBef>
                          <a:spcPts val="0"/>
                        </a:spcBef>
                        <a:spcAft>
                          <a:spcPts val="0"/>
                        </a:spcAft>
                        <a:buClrTx/>
                        <a:buSzTx/>
                        <a:buFontTx/>
                        <a:buNone/>
                        <a:tabLst/>
                        <a:defRPr/>
                      </a:pPr>
                      <a:r>
                        <a:rPr kumimoji="1" lang="ja-JP" altLang="en-US" sz="900" b="0" i="0" u="none" strike="noStrike" kern="1200" cap="none" spc="0" normalizeH="0" baseline="0" noProof="0">
                          <a:ln>
                            <a:noFill/>
                          </a:ln>
                          <a:solidFill>
                            <a:srgbClr val="000000"/>
                          </a:solidFill>
                          <a:effectLst/>
                          <a:uLnTx/>
                          <a:uFillTx/>
                          <a:latin typeface="Meiryo UI" panose="020B0604030504040204" pitchFamily="34" charset="-128"/>
                          <a:ea typeface="Meiryo UI" panose="020B0604030504040204" pitchFamily="34" charset="-128"/>
                          <a:cs typeface="+mn-cs"/>
                        </a:rPr>
                        <a:t>✔レコード閲覧</a:t>
                      </a:r>
                      <a:r>
                        <a:rPr kumimoji="1" lang="en-US" altLang="ja-JP" sz="900" b="0" i="0" u="none" strike="noStrike" kern="1200" cap="none" spc="0" normalizeH="0" baseline="0" noProof="0" dirty="0">
                          <a:ln>
                            <a:noFill/>
                          </a:ln>
                          <a:solidFill>
                            <a:srgbClr val="000000"/>
                          </a:solidFill>
                          <a:effectLst/>
                          <a:uLnTx/>
                          <a:uFillTx/>
                          <a:latin typeface="Meiryo UI" panose="020B0604030504040204" pitchFamily="34" charset="-128"/>
                          <a:ea typeface="Meiryo UI" panose="020B0604030504040204" pitchFamily="34" charset="-128"/>
                          <a:cs typeface="+mn-cs"/>
                        </a:rPr>
                        <a:t> </a:t>
                      </a:r>
                      <a:r>
                        <a:rPr kumimoji="1" lang="ja-JP" altLang="en-US" sz="900" b="0" i="0" u="none" strike="noStrike" kern="1200" cap="none" spc="0" normalizeH="0" baseline="0" noProof="0">
                          <a:ln>
                            <a:noFill/>
                          </a:ln>
                          <a:solidFill>
                            <a:srgbClr val="000000"/>
                          </a:solidFill>
                          <a:effectLst/>
                          <a:uLnTx/>
                          <a:uFillTx/>
                          <a:latin typeface="Meiryo UI" panose="020B0604030504040204" pitchFamily="34" charset="-128"/>
                          <a:ea typeface="Meiryo UI" panose="020B0604030504040204" pitchFamily="34" charset="-128"/>
                          <a:cs typeface="+mn-cs"/>
                        </a:rPr>
                        <a:t>✔レコード編集</a:t>
                      </a:r>
                    </a:p>
                  </a:txBody>
                  <a:tcPr marL="24489" marR="24489" marT="31101" marB="31101" anchor="ctr"/>
                </a:tc>
                <a:tc>
                  <a:txBody>
                    <a:bodyPr/>
                    <a:lstStyle/>
                    <a:p>
                      <a:pPr marL="0" marR="0" lvl="0" indent="0" algn="l" defTabSz="1043056" rtl="0" eaLnBrk="1" fontAlgn="auto" latinLnBrk="0" hangingPunct="1">
                        <a:lnSpc>
                          <a:spcPct val="100000"/>
                        </a:lnSpc>
                        <a:spcBef>
                          <a:spcPts val="0"/>
                        </a:spcBef>
                        <a:spcAft>
                          <a:spcPts val="0"/>
                        </a:spcAft>
                        <a:buClrTx/>
                        <a:buSzTx/>
                        <a:buFontTx/>
                        <a:buNone/>
                        <a:tabLst/>
                        <a:defRPr/>
                      </a:pPr>
                      <a:r>
                        <a:rPr kumimoji="1" lang="ja-JP" altLang="en-US" sz="900" b="0" i="0" u="none" strike="noStrike" kern="1200" cap="none" spc="0" normalizeH="0" baseline="0" noProof="0">
                          <a:ln>
                            <a:noFill/>
                          </a:ln>
                          <a:solidFill>
                            <a:srgbClr val="000000"/>
                          </a:solidFill>
                          <a:effectLst/>
                          <a:uLnTx/>
                          <a:uFillTx/>
                          <a:latin typeface="Meiryo UI" panose="020B0604030504040204" pitchFamily="34" charset="-128"/>
                          <a:ea typeface="Meiryo UI" panose="020B0604030504040204" pitchFamily="34" charset="-128"/>
                          <a:cs typeface="+mn-cs"/>
                        </a:rPr>
                        <a:t>査読を行うために閲覧・編集権限を付与</a:t>
                      </a:r>
                    </a:p>
                  </a:txBody>
                  <a:tcPr marL="24489" marR="24489" marT="31101" marB="31101" anchor="ctr"/>
                </a:tc>
                <a:extLst>
                  <a:ext uri="{0D108BD9-81ED-4DB2-BD59-A6C34878D82A}">
                    <a16:rowId xmlns:a16="http://schemas.microsoft.com/office/drawing/2014/main" val="2942961480"/>
                  </a:ext>
                </a:extLst>
              </a:tr>
            </a:tbl>
          </a:graphicData>
        </a:graphic>
      </p:graphicFrame>
      <p:graphicFrame>
        <p:nvGraphicFramePr>
          <p:cNvPr id="6" name="表 5">
            <a:extLst>
              <a:ext uri="{FF2B5EF4-FFF2-40B4-BE49-F238E27FC236}">
                <a16:creationId xmlns:a16="http://schemas.microsoft.com/office/drawing/2014/main" id="{53FFF05D-40EF-964F-8950-0C4C7BFC4338}"/>
              </a:ext>
            </a:extLst>
          </p:cNvPr>
          <p:cNvGraphicFramePr>
            <a:graphicFrameLocks noGrp="1"/>
          </p:cNvGraphicFramePr>
          <p:nvPr>
            <p:extLst>
              <p:ext uri="{D42A27DB-BD31-4B8C-83A1-F6EECF244321}">
                <p14:modId xmlns:p14="http://schemas.microsoft.com/office/powerpoint/2010/main" val="3881894550"/>
              </p:ext>
            </p:extLst>
          </p:nvPr>
        </p:nvGraphicFramePr>
        <p:xfrm>
          <a:off x="385764" y="2130903"/>
          <a:ext cx="8372473" cy="1532694"/>
        </p:xfrm>
        <a:graphic>
          <a:graphicData uri="http://schemas.openxmlformats.org/drawingml/2006/table">
            <a:tbl>
              <a:tblPr firstRow="1">
                <a:tableStyleId>{5C22544A-7EE6-4342-B048-85BDC9FD1C3A}</a:tableStyleId>
              </a:tblPr>
              <a:tblGrid>
                <a:gridCol w="168320">
                  <a:extLst>
                    <a:ext uri="{9D8B030D-6E8A-4147-A177-3AD203B41FA5}">
                      <a16:colId xmlns:a16="http://schemas.microsoft.com/office/drawing/2014/main" val="5585832"/>
                    </a:ext>
                  </a:extLst>
                </a:gridCol>
                <a:gridCol w="947288">
                  <a:extLst>
                    <a:ext uri="{9D8B030D-6E8A-4147-A177-3AD203B41FA5}">
                      <a16:colId xmlns:a16="http://schemas.microsoft.com/office/drawing/2014/main" val="3278194488"/>
                    </a:ext>
                  </a:extLst>
                </a:gridCol>
                <a:gridCol w="492031">
                  <a:extLst>
                    <a:ext uri="{9D8B030D-6E8A-4147-A177-3AD203B41FA5}">
                      <a16:colId xmlns:a16="http://schemas.microsoft.com/office/drawing/2014/main" val="4087697683"/>
                    </a:ext>
                  </a:extLst>
                </a:gridCol>
                <a:gridCol w="2829177">
                  <a:extLst>
                    <a:ext uri="{9D8B030D-6E8A-4147-A177-3AD203B41FA5}">
                      <a16:colId xmlns:a16="http://schemas.microsoft.com/office/drawing/2014/main" val="856308014"/>
                    </a:ext>
                  </a:extLst>
                </a:gridCol>
                <a:gridCol w="1045566">
                  <a:extLst>
                    <a:ext uri="{9D8B030D-6E8A-4147-A177-3AD203B41FA5}">
                      <a16:colId xmlns:a16="http://schemas.microsoft.com/office/drawing/2014/main" val="2615932858"/>
                    </a:ext>
                  </a:extLst>
                </a:gridCol>
                <a:gridCol w="984062">
                  <a:extLst>
                    <a:ext uri="{9D8B030D-6E8A-4147-A177-3AD203B41FA5}">
                      <a16:colId xmlns:a16="http://schemas.microsoft.com/office/drawing/2014/main" val="1324633477"/>
                    </a:ext>
                  </a:extLst>
                </a:gridCol>
                <a:gridCol w="1906029">
                  <a:extLst>
                    <a:ext uri="{9D8B030D-6E8A-4147-A177-3AD203B41FA5}">
                      <a16:colId xmlns:a16="http://schemas.microsoft.com/office/drawing/2014/main" val="238559678"/>
                    </a:ext>
                  </a:extLst>
                </a:gridCol>
              </a:tblGrid>
              <a:tr h="311007">
                <a:tc>
                  <a:txBody>
                    <a:bodyPr/>
                    <a:lstStyle/>
                    <a:p>
                      <a:r>
                        <a:rPr kumimoji="1" lang="en-US" altLang="ja-JP" sz="900">
                          <a:latin typeface="Meiryo UI" panose="020B0604030504040204" pitchFamily="34" charset="-128"/>
                          <a:ea typeface="Meiryo UI" panose="020B0604030504040204" pitchFamily="34" charset="-128"/>
                        </a:rPr>
                        <a:t>#</a:t>
                      </a:r>
                      <a:endParaRPr kumimoji="1" lang="ja-JP" altLang="en-US" sz="900">
                        <a:latin typeface="Meiryo UI" panose="020B0604030504040204" pitchFamily="34" charset="-128"/>
                        <a:ea typeface="Meiryo UI" panose="020B0604030504040204" pitchFamily="34" charset="-128"/>
                      </a:endParaRPr>
                    </a:p>
                  </a:txBody>
                  <a:tcPr marL="24489" marR="24489" marT="31101" marB="31101" anchor="ctr"/>
                </a:tc>
                <a:tc>
                  <a:txBody>
                    <a:bodyPr/>
                    <a:lstStyle/>
                    <a:p>
                      <a:pPr algn="ctr"/>
                      <a:r>
                        <a:rPr kumimoji="1" lang="ja-JP" altLang="en-US" sz="900">
                          <a:latin typeface="Meiryo UI" panose="020B0604030504040204" pitchFamily="34" charset="-128"/>
                          <a:ea typeface="Meiryo UI" panose="020B0604030504040204" pitchFamily="34" charset="-128"/>
                        </a:rPr>
                        <a:t>アプリ名</a:t>
                      </a:r>
                    </a:p>
                  </a:txBody>
                  <a:tcPr marL="24489" marR="24489" marT="31101" marB="31101" anchor="ctr"/>
                </a:tc>
                <a:tc>
                  <a:txBody>
                    <a:bodyPr/>
                    <a:lstStyle/>
                    <a:p>
                      <a:pPr algn="ctr"/>
                      <a:r>
                        <a:rPr kumimoji="1" lang="ja-JP" altLang="en-US" sz="900">
                          <a:latin typeface="Meiryo UI" panose="020B0604030504040204" pitchFamily="34" charset="-128"/>
                          <a:ea typeface="Meiryo UI" panose="020B0604030504040204" pitchFamily="34" charset="-128"/>
                        </a:rPr>
                        <a:t>設定対象</a:t>
                      </a:r>
                    </a:p>
                  </a:txBody>
                  <a:tcPr marL="24489" marR="24489" marT="31101" marB="31101" anchor="ctr"/>
                </a:tc>
                <a:tc>
                  <a:txBody>
                    <a:bodyPr/>
                    <a:lstStyle/>
                    <a:p>
                      <a:pPr algn="ctr"/>
                      <a:r>
                        <a:rPr kumimoji="1" lang="ja-JP" altLang="en-US" sz="900">
                          <a:latin typeface="Meiryo UI" panose="020B0604030504040204" pitchFamily="34" charset="-128"/>
                          <a:ea typeface="Meiryo UI" panose="020B0604030504040204" pitchFamily="34" charset="-128"/>
                        </a:rPr>
                        <a:t>レコードの条件</a:t>
                      </a:r>
                    </a:p>
                  </a:txBody>
                  <a:tcPr marL="24489" marR="24489" marT="31101" marB="31101" anchor="ctr"/>
                </a:tc>
                <a:tc>
                  <a:txBody>
                    <a:bodyPr/>
                    <a:lstStyle/>
                    <a:p>
                      <a:pPr algn="ctr"/>
                      <a:r>
                        <a:rPr kumimoji="1" lang="ja-JP" altLang="en-US" sz="900">
                          <a:latin typeface="Meiryo UI" panose="020B0604030504040204" pitchFamily="34" charset="-128"/>
                          <a:ea typeface="Meiryo UI" panose="020B0604030504040204" pitchFamily="34" charset="-128"/>
                        </a:rPr>
                        <a:t>ユーザー</a:t>
                      </a:r>
                    </a:p>
                  </a:txBody>
                  <a:tcPr marL="24489" marR="24489" marT="31101" marB="31101" anchor="ctr"/>
                </a:tc>
                <a:tc>
                  <a:txBody>
                    <a:bodyPr/>
                    <a:lstStyle/>
                    <a:p>
                      <a:pPr algn="ctr"/>
                      <a:r>
                        <a:rPr kumimoji="1" lang="ja-JP" altLang="en-US" sz="900">
                          <a:latin typeface="Meiryo UI" panose="020B0604030504040204" pitchFamily="34" charset="-128"/>
                          <a:ea typeface="Meiryo UI" panose="020B0604030504040204" pitchFamily="34" charset="-128"/>
                        </a:rPr>
                        <a:t>アクセス権限</a:t>
                      </a:r>
                    </a:p>
                  </a:txBody>
                  <a:tcPr marL="24489" marR="24489" marT="31101" marB="31101" anchor="ctr"/>
                </a:tc>
                <a:tc>
                  <a:txBody>
                    <a:bodyPr/>
                    <a:lstStyle/>
                    <a:p>
                      <a:pPr algn="ctr"/>
                      <a:r>
                        <a:rPr kumimoji="1" lang="ja-JP" altLang="en-US" sz="900">
                          <a:latin typeface="Meiryo UI" panose="020B0604030504040204" pitchFamily="34" charset="-128"/>
                          <a:ea typeface="Meiryo UI" panose="020B0604030504040204" pitchFamily="34" charset="-128"/>
                        </a:rPr>
                        <a:t>備考</a:t>
                      </a:r>
                    </a:p>
                  </a:txBody>
                  <a:tcPr marL="24489" marR="24489" marT="31101" marB="31101" anchor="ctr"/>
                </a:tc>
                <a:extLst>
                  <a:ext uri="{0D108BD9-81ED-4DB2-BD59-A6C34878D82A}">
                    <a16:rowId xmlns:a16="http://schemas.microsoft.com/office/drawing/2014/main" val="4051621346"/>
                  </a:ext>
                </a:extLst>
              </a:tr>
              <a:tr h="176237">
                <a:tc>
                  <a:txBody>
                    <a:bodyPr/>
                    <a:lstStyle/>
                    <a:p>
                      <a:r>
                        <a:rPr kumimoji="1" lang="en-US" altLang="ja-JP" sz="900" dirty="0">
                          <a:latin typeface="Meiryo UI" panose="020B0604030504040204" pitchFamily="34" charset="-128"/>
                          <a:ea typeface="Meiryo UI" panose="020B0604030504040204" pitchFamily="34" charset="-128"/>
                        </a:rPr>
                        <a:t>1</a:t>
                      </a:r>
                      <a:endParaRPr kumimoji="1" lang="ja-JP" altLang="en-US" sz="900">
                        <a:latin typeface="Meiryo UI" panose="020B0604030504040204" pitchFamily="34" charset="-128"/>
                        <a:ea typeface="Meiryo UI" panose="020B0604030504040204" pitchFamily="34" charset="-128"/>
                      </a:endParaRPr>
                    </a:p>
                  </a:txBody>
                  <a:tcPr marL="24489" marR="24489" marT="31101" marB="31101" anchor="ctr"/>
                </a:tc>
                <a:tc>
                  <a:txBody>
                    <a:bodyPr/>
                    <a:lstStyle/>
                    <a:p>
                      <a:r>
                        <a:rPr kumimoji="1" lang="ja-JP" altLang="en-US" sz="900">
                          <a:latin typeface="Meiryo UI" panose="020B0604030504040204" pitchFamily="34" charset="-128"/>
                          <a:ea typeface="Meiryo UI" panose="020B0604030504040204" pitchFamily="34" charset="-128"/>
                        </a:rPr>
                        <a:t>参加者要旨管理</a:t>
                      </a:r>
                    </a:p>
                  </a:txBody>
                  <a:tcPr marL="24489" marR="24489" marT="31101" marB="31101" anchor="ctr"/>
                </a:tc>
                <a:tc>
                  <a:txBody>
                    <a:bodyPr/>
                    <a:lstStyle/>
                    <a:p>
                      <a:r>
                        <a:rPr kumimoji="1" lang="ja-JP" altLang="en-US" sz="900">
                          <a:latin typeface="Meiryo UI" panose="020B0604030504040204" pitchFamily="34" charset="-128"/>
                          <a:ea typeface="Meiryo UI" panose="020B0604030504040204" pitchFamily="34" charset="-128"/>
                        </a:rPr>
                        <a:t>レコード</a:t>
                      </a:r>
                    </a:p>
                  </a:txBody>
                  <a:tcPr marL="24489" marR="24489" marT="31101" marB="31101" anchor="ctr"/>
                </a:tc>
                <a:tc>
                  <a:txBody>
                    <a:bodyPr/>
                    <a:lstStyle/>
                    <a:p>
                      <a:endParaRPr kumimoji="1" lang="ja-JP" altLang="en-US" sz="900">
                        <a:latin typeface="Meiryo UI" panose="020B0604030504040204" pitchFamily="34" charset="-128"/>
                        <a:ea typeface="Meiryo UI" panose="020B0604030504040204" pitchFamily="34" charset="-128"/>
                      </a:endParaRPr>
                    </a:p>
                  </a:txBody>
                  <a:tcPr marL="24489" marR="24489" marT="31101" marB="31101" anchor="ctr"/>
                </a:tc>
                <a:tc>
                  <a:txBody>
                    <a:bodyPr/>
                    <a:lstStyle/>
                    <a:p>
                      <a:r>
                        <a:rPr kumimoji="1" lang="en-US" altLang="ja-JP" sz="900" dirty="0">
                          <a:latin typeface="Meiryo UI" panose="020B0604030504040204" pitchFamily="34" charset="-128"/>
                          <a:ea typeface="Meiryo UI" panose="020B0604030504040204" pitchFamily="34" charset="-128"/>
                        </a:rPr>
                        <a:t>Administrators</a:t>
                      </a:r>
                      <a:endParaRPr kumimoji="1" lang="ja-JP" altLang="en-US" sz="900">
                        <a:latin typeface="Meiryo UI" panose="020B0604030504040204" pitchFamily="34" charset="-128"/>
                        <a:ea typeface="Meiryo UI" panose="020B0604030504040204" pitchFamily="34" charset="-128"/>
                      </a:endParaRPr>
                    </a:p>
                  </a:txBody>
                  <a:tcPr marL="24489" marR="24489" marT="31101" marB="31101" anchor="ctr"/>
                </a:tc>
                <a:tc>
                  <a:txBody>
                    <a:bodyPr/>
                    <a:lstStyle/>
                    <a:p>
                      <a:pPr marL="0" marR="0" lvl="0" indent="0" algn="l" defTabSz="1043056" rtl="0" eaLnBrk="1" fontAlgn="auto" latinLnBrk="0" hangingPunct="1">
                        <a:lnSpc>
                          <a:spcPct val="100000"/>
                        </a:lnSpc>
                        <a:spcBef>
                          <a:spcPts val="0"/>
                        </a:spcBef>
                        <a:spcAft>
                          <a:spcPts val="0"/>
                        </a:spcAft>
                        <a:buClrTx/>
                        <a:buSzTx/>
                        <a:buFontTx/>
                        <a:buNone/>
                        <a:tabLst/>
                        <a:defRPr/>
                      </a:pPr>
                      <a:r>
                        <a:rPr kumimoji="1" lang="ja-JP" altLang="en-US" sz="900" b="0" i="0" u="none" strike="noStrike" kern="1200" cap="none" spc="0" normalizeH="0" baseline="0" noProof="0">
                          <a:ln>
                            <a:noFill/>
                          </a:ln>
                          <a:solidFill>
                            <a:srgbClr val="000000"/>
                          </a:solidFill>
                          <a:effectLst/>
                          <a:uLnTx/>
                          <a:uFillTx/>
                          <a:latin typeface="Meiryo UI" panose="020B0604030504040204" pitchFamily="34" charset="-128"/>
                          <a:ea typeface="Meiryo UI" panose="020B0604030504040204" pitchFamily="34" charset="-128"/>
                          <a:cs typeface="+mn-cs"/>
                        </a:rPr>
                        <a:t>✔レコード閲覧</a:t>
                      </a:r>
                    </a:p>
                  </a:txBody>
                  <a:tcPr marL="24489" marR="24489" marT="31101" marB="31101" anchor="ctr"/>
                </a:tc>
                <a:tc>
                  <a:txBody>
                    <a:bodyPr/>
                    <a:lstStyle/>
                    <a:p>
                      <a:r>
                        <a:rPr kumimoji="1" lang="ja-JP" altLang="en-US" sz="900">
                          <a:latin typeface="Meiryo UI" panose="020B0604030504040204" pitchFamily="34" charset="-128"/>
                          <a:ea typeface="Meiryo UI" panose="020B0604030504040204" pitchFamily="34" charset="-128"/>
                        </a:rPr>
                        <a:t>キャンセル申込後の編集を防ぐため</a:t>
                      </a:r>
                    </a:p>
                  </a:txBody>
                  <a:tcPr marL="24489" marR="24489" marT="31101" marB="31101" anchor="ctr"/>
                </a:tc>
                <a:extLst>
                  <a:ext uri="{0D108BD9-81ED-4DB2-BD59-A6C34878D82A}">
                    <a16:rowId xmlns:a16="http://schemas.microsoft.com/office/drawing/2014/main" val="2925776676"/>
                  </a:ext>
                </a:extLst>
              </a:tr>
              <a:tr h="176237">
                <a:tc>
                  <a:txBody>
                    <a:bodyPr/>
                    <a:lstStyle/>
                    <a:p>
                      <a:endParaRPr kumimoji="1" lang="ja-JP" altLang="en-US" sz="900">
                        <a:latin typeface="Meiryo UI" panose="020B0604030504040204" pitchFamily="34" charset="-128"/>
                        <a:ea typeface="Meiryo UI" panose="020B0604030504040204" pitchFamily="34" charset="-128"/>
                      </a:endParaRPr>
                    </a:p>
                  </a:txBody>
                  <a:tcPr marL="24489" marR="24489" marT="31101" marB="31101" anchor="ctr"/>
                </a:tc>
                <a:tc>
                  <a:txBody>
                    <a:bodyPr/>
                    <a:lstStyle/>
                    <a:p>
                      <a:endParaRPr kumimoji="1" lang="en-US" altLang="ja-JP" sz="900" dirty="0">
                        <a:latin typeface="Meiryo UI" panose="020B0604030504040204" pitchFamily="34" charset="-128"/>
                        <a:ea typeface="Meiryo UI" panose="020B0604030504040204" pitchFamily="34" charset="-128"/>
                      </a:endParaRPr>
                    </a:p>
                  </a:txBody>
                  <a:tcPr marL="24489" marR="24489" marT="31101" marB="31101" anchor="ctr"/>
                </a:tc>
                <a:tc>
                  <a:txBody>
                    <a:bodyPr/>
                    <a:lstStyle/>
                    <a:p>
                      <a:pPr marL="0" marR="0" lvl="0" indent="0" algn="l" defTabSz="1043056" rtl="0" eaLnBrk="1" fontAlgn="auto" latinLnBrk="0" hangingPunct="1">
                        <a:lnSpc>
                          <a:spcPct val="100000"/>
                        </a:lnSpc>
                        <a:spcBef>
                          <a:spcPts val="0"/>
                        </a:spcBef>
                        <a:spcAft>
                          <a:spcPts val="0"/>
                        </a:spcAft>
                        <a:buClrTx/>
                        <a:buSzTx/>
                        <a:buFontTx/>
                        <a:buNone/>
                        <a:tabLst/>
                        <a:defRPr/>
                      </a:pPr>
                      <a:endParaRPr kumimoji="1" lang="ja-JP" altLang="en-US" sz="900" b="0" i="0" u="none" strike="noStrike" kern="1200" cap="none" spc="0" normalizeH="0" baseline="0" noProof="0">
                        <a:ln>
                          <a:noFill/>
                        </a:ln>
                        <a:solidFill>
                          <a:srgbClr val="000000"/>
                        </a:solidFill>
                        <a:effectLst/>
                        <a:uLnTx/>
                        <a:uFillTx/>
                        <a:latin typeface="Meiryo UI" panose="020B0604030504040204" pitchFamily="34" charset="-128"/>
                        <a:ea typeface="Meiryo UI" panose="020B0604030504040204" pitchFamily="34" charset="-128"/>
                        <a:cs typeface="+mn-cs"/>
                      </a:endParaRPr>
                    </a:p>
                  </a:txBody>
                  <a:tcPr marL="24489" marR="24489" marT="31101" marB="31101" anchor="ctr"/>
                </a:tc>
                <a:tc>
                  <a:txBody>
                    <a:bodyPr/>
                    <a:lstStyle/>
                    <a:p>
                      <a:pPr marL="0" marR="0" lvl="0" indent="0" algn="l" defTabSz="1043056" rtl="0" eaLnBrk="1" fontAlgn="auto" latinLnBrk="0" hangingPunct="1">
                        <a:lnSpc>
                          <a:spcPct val="100000"/>
                        </a:lnSpc>
                        <a:spcBef>
                          <a:spcPts val="0"/>
                        </a:spcBef>
                        <a:spcAft>
                          <a:spcPts val="0"/>
                        </a:spcAft>
                        <a:buClrTx/>
                        <a:buSzTx/>
                        <a:buFontTx/>
                        <a:buNone/>
                        <a:tabLst/>
                        <a:defRPr/>
                      </a:pPr>
                      <a:endParaRPr kumimoji="1" lang="ja-JP" altLang="en-US" sz="900" b="0" i="0" u="none" strike="noStrike" kern="1200" cap="none" spc="0" normalizeH="0" baseline="0" noProof="0">
                        <a:ln>
                          <a:noFill/>
                        </a:ln>
                        <a:solidFill>
                          <a:srgbClr val="000000"/>
                        </a:solidFill>
                        <a:effectLst/>
                        <a:uLnTx/>
                        <a:uFillTx/>
                        <a:latin typeface="Meiryo UI" panose="020B0604030504040204" pitchFamily="34" charset="-128"/>
                        <a:ea typeface="Meiryo UI" panose="020B0604030504040204" pitchFamily="34" charset="-128"/>
                        <a:cs typeface="+mn-cs"/>
                      </a:endParaRPr>
                    </a:p>
                  </a:txBody>
                  <a:tcPr marL="24489" marR="24489" marT="31101" marB="31101" anchor="ctr"/>
                </a:tc>
                <a:tc>
                  <a:txBody>
                    <a:bodyPr/>
                    <a:lstStyle/>
                    <a:p>
                      <a:pPr marL="0" marR="0" lvl="0" indent="0" algn="l" defTabSz="1043056" rtl="0" eaLnBrk="1" fontAlgn="auto" latinLnBrk="0" hangingPunct="1">
                        <a:lnSpc>
                          <a:spcPct val="100000"/>
                        </a:lnSpc>
                        <a:spcBef>
                          <a:spcPts val="0"/>
                        </a:spcBef>
                        <a:spcAft>
                          <a:spcPts val="0"/>
                        </a:spcAft>
                        <a:buClrTx/>
                        <a:buSzTx/>
                        <a:buFontTx/>
                        <a:buNone/>
                        <a:tabLst/>
                        <a:defRPr/>
                      </a:pPr>
                      <a:r>
                        <a:rPr kumimoji="1" lang="ja-JP" altLang="en-US" sz="900" b="0" i="0" u="none" strike="noStrike" kern="1200" cap="none" spc="0" normalizeH="0" baseline="0" noProof="0">
                          <a:ln>
                            <a:noFill/>
                          </a:ln>
                          <a:solidFill>
                            <a:srgbClr val="000000"/>
                          </a:solidFill>
                          <a:effectLst/>
                          <a:uLnTx/>
                          <a:uFillTx/>
                          <a:latin typeface="Meiryo UI" panose="020B0604030504040204" pitchFamily="34" charset="-128"/>
                          <a:ea typeface="Meiryo UI" panose="020B0604030504040204" pitchFamily="34" charset="-128"/>
                          <a:cs typeface="+mn-cs"/>
                        </a:rPr>
                        <a:t>（学会主催者）</a:t>
                      </a:r>
                    </a:p>
                  </a:txBody>
                  <a:tcPr marL="24489" marR="24489" marT="31101" marB="31101" anchor="ctr"/>
                </a:tc>
                <a:tc>
                  <a:txBody>
                    <a:bodyPr/>
                    <a:lstStyle/>
                    <a:p>
                      <a:pPr marL="0" marR="0" lvl="0" indent="0" algn="l" defTabSz="1043056" rtl="0" eaLnBrk="1" fontAlgn="auto" latinLnBrk="0" hangingPunct="1">
                        <a:lnSpc>
                          <a:spcPct val="100000"/>
                        </a:lnSpc>
                        <a:spcBef>
                          <a:spcPts val="0"/>
                        </a:spcBef>
                        <a:spcAft>
                          <a:spcPts val="0"/>
                        </a:spcAft>
                        <a:buClrTx/>
                        <a:buSzTx/>
                        <a:buFontTx/>
                        <a:buNone/>
                        <a:tabLst/>
                        <a:defRPr/>
                      </a:pPr>
                      <a:r>
                        <a:rPr kumimoji="1" lang="ja-JP" altLang="en-US" sz="900" b="0" i="0" u="none" strike="noStrike" kern="1200" cap="none" spc="0" normalizeH="0" baseline="0" noProof="0">
                          <a:ln>
                            <a:noFill/>
                          </a:ln>
                          <a:solidFill>
                            <a:srgbClr val="000000"/>
                          </a:solidFill>
                          <a:effectLst/>
                          <a:uLnTx/>
                          <a:uFillTx/>
                          <a:latin typeface="Meiryo UI" panose="020B0604030504040204" pitchFamily="34" charset="-128"/>
                          <a:ea typeface="Meiryo UI" panose="020B0604030504040204" pitchFamily="34" charset="-128"/>
                          <a:cs typeface="+mn-cs"/>
                        </a:rPr>
                        <a:t>✔レコード閲覧</a:t>
                      </a:r>
                      <a:r>
                        <a:rPr kumimoji="1" lang="en-US" altLang="ja-JP" sz="900" b="0" i="0" u="none" strike="noStrike" kern="1200" cap="none" spc="0" normalizeH="0" baseline="0" noProof="0" dirty="0">
                          <a:ln>
                            <a:noFill/>
                          </a:ln>
                          <a:solidFill>
                            <a:srgbClr val="000000"/>
                          </a:solidFill>
                          <a:effectLst/>
                          <a:uLnTx/>
                          <a:uFillTx/>
                          <a:latin typeface="Meiryo UI" panose="020B0604030504040204" pitchFamily="34" charset="-128"/>
                          <a:ea typeface="Meiryo UI" panose="020B0604030504040204" pitchFamily="34" charset="-128"/>
                          <a:cs typeface="+mn-cs"/>
                        </a:rPr>
                        <a:t> </a:t>
                      </a:r>
                      <a:endParaRPr kumimoji="1" lang="ja-JP" altLang="en-US" sz="900" b="0" i="0" u="none" strike="noStrike" kern="1200" cap="none" spc="0" normalizeH="0" baseline="0" noProof="0">
                        <a:ln>
                          <a:noFill/>
                        </a:ln>
                        <a:solidFill>
                          <a:srgbClr val="000000"/>
                        </a:solidFill>
                        <a:effectLst/>
                        <a:uLnTx/>
                        <a:uFillTx/>
                        <a:latin typeface="Meiryo UI" panose="020B0604030504040204" pitchFamily="34" charset="-128"/>
                        <a:ea typeface="Meiryo UI" panose="020B0604030504040204" pitchFamily="34" charset="-128"/>
                        <a:cs typeface="+mn-cs"/>
                      </a:endParaRPr>
                    </a:p>
                  </a:txBody>
                  <a:tcPr marL="24489" marR="24489" marT="31101" marB="31101" anchor="ctr"/>
                </a:tc>
                <a:tc>
                  <a:txBody>
                    <a:bodyPr/>
                    <a:lstStyle/>
                    <a:p>
                      <a:pPr marL="0" marR="0" lvl="0" indent="0" algn="l" defTabSz="1043056" rtl="0" eaLnBrk="1" fontAlgn="auto" latinLnBrk="0" hangingPunct="1">
                        <a:lnSpc>
                          <a:spcPct val="100000"/>
                        </a:lnSpc>
                        <a:spcBef>
                          <a:spcPts val="0"/>
                        </a:spcBef>
                        <a:spcAft>
                          <a:spcPts val="0"/>
                        </a:spcAft>
                        <a:buClrTx/>
                        <a:buSzTx/>
                        <a:buFontTx/>
                        <a:buNone/>
                        <a:tabLst/>
                        <a:defRPr/>
                      </a:pPr>
                      <a:r>
                        <a:rPr kumimoji="1" lang="ja-JP" altLang="en-US" sz="900" b="0" i="0" u="none" strike="noStrike" kern="1200" cap="none" spc="0" normalizeH="0" baseline="0" noProof="0">
                          <a:ln>
                            <a:noFill/>
                          </a:ln>
                          <a:solidFill>
                            <a:srgbClr val="000000"/>
                          </a:solidFill>
                          <a:effectLst/>
                          <a:uLnTx/>
                          <a:uFillTx/>
                          <a:latin typeface="Meiryo UI" panose="020B0604030504040204" pitchFamily="34" charset="-128"/>
                          <a:ea typeface="Meiryo UI" panose="020B0604030504040204" pitchFamily="34" charset="-128"/>
                          <a:cs typeface="+mn-cs"/>
                        </a:rPr>
                        <a:t>キャンセル申込後の編集を防ぐため</a:t>
                      </a:r>
                    </a:p>
                  </a:txBody>
                  <a:tcPr marL="24489" marR="24489" marT="31101" marB="31101" anchor="ctr"/>
                </a:tc>
                <a:extLst>
                  <a:ext uri="{0D108BD9-81ED-4DB2-BD59-A6C34878D82A}">
                    <a16:rowId xmlns:a16="http://schemas.microsoft.com/office/drawing/2014/main" val="3205310674"/>
                  </a:ext>
                </a:extLst>
              </a:tr>
              <a:tr h="176237">
                <a:tc>
                  <a:txBody>
                    <a:bodyPr/>
                    <a:lstStyle/>
                    <a:p>
                      <a:endParaRPr kumimoji="1" lang="ja-JP" altLang="en-US" sz="900">
                        <a:latin typeface="Meiryo UI" panose="020B0604030504040204" pitchFamily="34" charset="-128"/>
                        <a:ea typeface="Meiryo UI" panose="020B0604030504040204" pitchFamily="34" charset="-128"/>
                      </a:endParaRPr>
                    </a:p>
                  </a:txBody>
                  <a:tcPr marL="24489" marR="24489" marT="31101" marB="31101" anchor="ctr"/>
                </a:tc>
                <a:tc>
                  <a:txBody>
                    <a:bodyPr/>
                    <a:lstStyle/>
                    <a:p>
                      <a:endParaRPr kumimoji="1" lang="en-US" altLang="ja-JP" sz="900" dirty="0">
                        <a:latin typeface="Meiryo UI" panose="020B0604030504040204" pitchFamily="34" charset="-128"/>
                        <a:ea typeface="Meiryo UI" panose="020B0604030504040204" pitchFamily="34" charset="-128"/>
                      </a:endParaRPr>
                    </a:p>
                  </a:txBody>
                  <a:tcPr marL="24489" marR="24489" marT="31101" marB="31101" anchor="ctr"/>
                </a:tc>
                <a:tc>
                  <a:txBody>
                    <a:bodyPr/>
                    <a:lstStyle/>
                    <a:p>
                      <a:pPr marL="0" marR="0" lvl="0" indent="0" algn="l" defTabSz="1043056" rtl="0" eaLnBrk="1" fontAlgn="auto" latinLnBrk="0" hangingPunct="1">
                        <a:lnSpc>
                          <a:spcPct val="100000"/>
                        </a:lnSpc>
                        <a:spcBef>
                          <a:spcPts val="0"/>
                        </a:spcBef>
                        <a:spcAft>
                          <a:spcPts val="0"/>
                        </a:spcAft>
                        <a:buClrTx/>
                        <a:buSzTx/>
                        <a:buFontTx/>
                        <a:buNone/>
                        <a:tabLst/>
                        <a:defRPr/>
                      </a:pPr>
                      <a:endParaRPr kumimoji="1" lang="ja-JP" altLang="en-US" sz="900" b="0" i="0" u="none" strike="noStrike" kern="1200" cap="none" spc="0" normalizeH="0" baseline="0" noProof="0">
                        <a:ln>
                          <a:noFill/>
                        </a:ln>
                        <a:solidFill>
                          <a:srgbClr val="000000"/>
                        </a:solidFill>
                        <a:effectLst/>
                        <a:uLnTx/>
                        <a:uFillTx/>
                        <a:latin typeface="Meiryo UI" panose="020B0604030504040204" pitchFamily="34" charset="-128"/>
                        <a:ea typeface="Meiryo UI" panose="020B0604030504040204" pitchFamily="34" charset="-128"/>
                        <a:cs typeface="+mn-cs"/>
                      </a:endParaRPr>
                    </a:p>
                  </a:txBody>
                  <a:tcPr marL="24489" marR="24489" marT="31101" marB="31101" anchor="ctr"/>
                </a:tc>
                <a:tc>
                  <a:txBody>
                    <a:bodyPr/>
                    <a:lstStyle/>
                    <a:p>
                      <a:pPr marL="0" marR="0" lvl="0" indent="0" algn="l" defTabSz="1043056" rtl="0" eaLnBrk="1" fontAlgn="auto" latinLnBrk="0" hangingPunct="1">
                        <a:lnSpc>
                          <a:spcPct val="100000"/>
                        </a:lnSpc>
                        <a:spcBef>
                          <a:spcPts val="0"/>
                        </a:spcBef>
                        <a:spcAft>
                          <a:spcPts val="0"/>
                        </a:spcAft>
                        <a:buClrTx/>
                        <a:buSzTx/>
                        <a:buFontTx/>
                        <a:buNone/>
                        <a:tabLst/>
                        <a:defRPr/>
                      </a:pPr>
                      <a:endParaRPr kumimoji="1" lang="ja-JP" altLang="en-US" sz="900" b="0" i="0" u="none" strike="noStrike" kern="1200" cap="none" spc="0" normalizeH="0" baseline="0" noProof="0">
                        <a:ln>
                          <a:noFill/>
                        </a:ln>
                        <a:solidFill>
                          <a:srgbClr val="000000"/>
                        </a:solidFill>
                        <a:effectLst/>
                        <a:uLnTx/>
                        <a:uFillTx/>
                        <a:latin typeface="Meiryo UI" panose="020B0604030504040204" pitchFamily="34" charset="-128"/>
                        <a:ea typeface="Meiryo UI" panose="020B0604030504040204" pitchFamily="34" charset="-128"/>
                        <a:cs typeface="+mn-cs"/>
                      </a:endParaRPr>
                    </a:p>
                  </a:txBody>
                  <a:tcPr marL="24489" marR="24489" marT="31101" marB="31101" anchor="ctr"/>
                </a:tc>
                <a:tc>
                  <a:txBody>
                    <a:bodyPr/>
                    <a:lstStyle/>
                    <a:p>
                      <a:pPr marL="0" marR="0" lvl="0" indent="0" algn="l" defTabSz="1043056" rtl="0" eaLnBrk="1" fontAlgn="auto"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00000"/>
                          </a:solidFill>
                          <a:effectLst/>
                          <a:uLnTx/>
                          <a:uFillTx/>
                          <a:latin typeface="Meiryo UI" panose="020B0604030504040204" pitchFamily="34" charset="-128"/>
                          <a:ea typeface="Meiryo UI" panose="020B0604030504040204" pitchFamily="34" charset="-128"/>
                          <a:cs typeface="+mn-cs"/>
                        </a:rPr>
                        <a:t>Everyone</a:t>
                      </a:r>
                      <a:endParaRPr kumimoji="1" lang="ja-JP" altLang="en-US" sz="900" b="0" i="0" u="none" strike="noStrike" kern="1200" cap="none" spc="0" normalizeH="0" baseline="0" noProof="0">
                        <a:ln>
                          <a:noFill/>
                        </a:ln>
                        <a:solidFill>
                          <a:srgbClr val="000000"/>
                        </a:solidFill>
                        <a:effectLst/>
                        <a:uLnTx/>
                        <a:uFillTx/>
                        <a:latin typeface="Meiryo UI" panose="020B0604030504040204" pitchFamily="34" charset="-128"/>
                        <a:ea typeface="Meiryo UI" panose="020B0604030504040204" pitchFamily="34" charset="-128"/>
                        <a:cs typeface="+mn-cs"/>
                      </a:endParaRPr>
                    </a:p>
                  </a:txBody>
                  <a:tcPr marL="24489" marR="24489" marT="31101" marB="31101" anchor="ctr"/>
                </a:tc>
                <a:tc>
                  <a:txBody>
                    <a:bodyPr/>
                    <a:lstStyle/>
                    <a:p>
                      <a:pPr marL="0" marR="0" lvl="0" indent="0" algn="l" defTabSz="1043056" rtl="0" eaLnBrk="1" fontAlgn="auto" latinLnBrk="0" hangingPunct="1">
                        <a:lnSpc>
                          <a:spcPct val="100000"/>
                        </a:lnSpc>
                        <a:spcBef>
                          <a:spcPts val="0"/>
                        </a:spcBef>
                        <a:spcAft>
                          <a:spcPts val="0"/>
                        </a:spcAft>
                        <a:buClrTx/>
                        <a:buSzTx/>
                        <a:buFontTx/>
                        <a:buNone/>
                        <a:tabLst/>
                        <a:defRPr/>
                      </a:pPr>
                      <a:r>
                        <a:rPr kumimoji="1" lang="ja-JP" altLang="en-US" sz="900" b="0" i="0" u="none" strike="noStrike" kern="1200" cap="none" spc="0" normalizeH="0" baseline="0" noProof="0">
                          <a:ln>
                            <a:noFill/>
                          </a:ln>
                          <a:solidFill>
                            <a:srgbClr val="000000"/>
                          </a:solidFill>
                          <a:effectLst/>
                          <a:uLnTx/>
                          <a:uFillTx/>
                          <a:latin typeface="Meiryo UI" panose="020B0604030504040204" pitchFamily="34" charset="-128"/>
                          <a:ea typeface="Meiryo UI" panose="020B0604030504040204" pitchFamily="34" charset="-128"/>
                          <a:cs typeface="+mn-cs"/>
                        </a:rPr>
                        <a:t>✔レコード閲覧</a:t>
                      </a:r>
                    </a:p>
                  </a:txBody>
                  <a:tcPr marL="24489" marR="24489" marT="31101" marB="31101" anchor="ctr"/>
                </a:tc>
                <a:tc>
                  <a:txBody>
                    <a:bodyPr/>
                    <a:lstStyle/>
                    <a:p>
                      <a:pPr marL="0" marR="0" lvl="0" indent="0" algn="l" defTabSz="1043056" rtl="0" eaLnBrk="1" fontAlgn="auto" latinLnBrk="0" hangingPunct="1">
                        <a:lnSpc>
                          <a:spcPct val="100000"/>
                        </a:lnSpc>
                        <a:spcBef>
                          <a:spcPts val="0"/>
                        </a:spcBef>
                        <a:spcAft>
                          <a:spcPts val="0"/>
                        </a:spcAft>
                        <a:buClrTx/>
                        <a:buSzTx/>
                        <a:buFontTx/>
                        <a:buNone/>
                        <a:tabLst/>
                        <a:defRPr/>
                      </a:pPr>
                      <a:r>
                        <a:rPr kumimoji="1" lang="ja-JP" altLang="en-US" sz="900" b="0" i="0" u="none" strike="noStrike" kern="1200" cap="none" spc="0" normalizeH="0" baseline="0" noProof="0">
                          <a:ln>
                            <a:noFill/>
                          </a:ln>
                          <a:solidFill>
                            <a:srgbClr val="000000"/>
                          </a:solidFill>
                          <a:effectLst/>
                          <a:uLnTx/>
                          <a:uFillTx/>
                          <a:latin typeface="Meiryo UI" panose="020B0604030504040204" pitchFamily="34" charset="-128"/>
                          <a:ea typeface="Meiryo UI" panose="020B0604030504040204" pitchFamily="34" charset="-128"/>
                          <a:cs typeface="+mn-cs"/>
                        </a:rPr>
                        <a:t>キャンセル申込後の編集を防ぐため</a:t>
                      </a:r>
                    </a:p>
                  </a:txBody>
                  <a:tcPr marL="24489" marR="24489" marT="31101" marB="31101" anchor="ctr"/>
                </a:tc>
                <a:extLst>
                  <a:ext uri="{0D108BD9-81ED-4DB2-BD59-A6C34878D82A}">
                    <a16:rowId xmlns:a16="http://schemas.microsoft.com/office/drawing/2014/main" val="2942961480"/>
                  </a:ext>
                </a:extLst>
              </a:tr>
              <a:tr h="176237">
                <a:tc>
                  <a:txBody>
                    <a:bodyPr/>
                    <a:lstStyle/>
                    <a:p>
                      <a:r>
                        <a:rPr kumimoji="1" lang="en-US" altLang="ja-JP" sz="900" dirty="0">
                          <a:latin typeface="Meiryo UI" panose="020B0604030504040204" pitchFamily="34" charset="-128"/>
                          <a:ea typeface="Meiryo UI" panose="020B0604030504040204" pitchFamily="34" charset="-128"/>
                        </a:rPr>
                        <a:t>2</a:t>
                      </a:r>
                      <a:endParaRPr kumimoji="1" lang="ja-JP" altLang="en-US" sz="900">
                        <a:latin typeface="Meiryo UI" panose="020B0604030504040204" pitchFamily="34" charset="-128"/>
                        <a:ea typeface="Meiryo UI" panose="020B0604030504040204" pitchFamily="34" charset="-128"/>
                      </a:endParaRPr>
                    </a:p>
                  </a:txBody>
                  <a:tcPr marL="24489" marR="24489" marT="31101" marB="31101" anchor="ctr"/>
                </a:tc>
                <a:tc>
                  <a:txBody>
                    <a:bodyPr/>
                    <a:lstStyle/>
                    <a:p>
                      <a:r>
                        <a:rPr kumimoji="1" lang="ja-JP" altLang="en-US" sz="900">
                          <a:latin typeface="Meiryo UI" panose="020B0604030504040204" pitchFamily="34" charset="-128"/>
                          <a:ea typeface="Meiryo UI" panose="020B0604030504040204" pitchFamily="34" charset="-128"/>
                        </a:rPr>
                        <a:t>参加者要旨管理</a:t>
                      </a:r>
                    </a:p>
                  </a:txBody>
                  <a:tcPr marL="24489" marR="24489" marT="31101" marB="31101" anchor="ctr"/>
                </a:tc>
                <a:tc>
                  <a:txBody>
                    <a:bodyPr/>
                    <a:lstStyle/>
                    <a:p>
                      <a:r>
                        <a:rPr kumimoji="1" lang="ja-JP" altLang="en-US" sz="900">
                          <a:latin typeface="Meiryo UI" panose="020B0604030504040204" pitchFamily="34" charset="-128"/>
                          <a:ea typeface="Meiryo UI" panose="020B0604030504040204" pitchFamily="34" charset="-128"/>
                        </a:rPr>
                        <a:t>レコード</a:t>
                      </a:r>
                    </a:p>
                  </a:txBody>
                  <a:tcPr marL="24489" marR="24489" marT="31101" marB="31101" anchor="ctr"/>
                </a:tc>
                <a:tc>
                  <a:txBody>
                    <a:bodyPr/>
                    <a:lstStyle/>
                    <a:p>
                      <a:pPr marL="0" marR="0" lvl="0" indent="0" algn="l" defTabSz="1043056" rtl="0" eaLnBrk="1" fontAlgn="auto" latinLnBrk="0" hangingPunct="1">
                        <a:lnSpc>
                          <a:spcPct val="100000"/>
                        </a:lnSpc>
                        <a:spcBef>
                          <a:spcPts val="0"/>
                        </a:spcBef>
                        <a:spcAft>
                          <a:spcPts val="0"/>
                        </a:spcAft>
                        <a:buClrTx/>
                        <a:buSzTx/>
                        <a:buFontTx/>
                        <a:buNone/>
                        <a:tabLst/>
                        <a:defRPr/>
                      </a:pPr>
                      <a:endParaRPr kumimoji="1" lang="ja-JP" altLang="en-US" sz="900" b="0" i="0" u="none" strike="noStrike" kern="1200" cap="none" spc="0" normalizeH="0" baseline="0" noProof="0">
                        <a:ln>
                          <a:noFill/>
                        </a:ln>
                        <a:solidFill>
                          <a:srgbClr val="000000"/>
                        </a:solidFill>
                        <a:effectLst/>
                        <a:uLnTx/>
                        <a:uFillTx/>
                        <a:latin typeface="Meiryo UI" panose="020B0604030504040204" pitchFamily="34" charset="-128"/>
                        <a:ea typeface="Meiryo UI" panose="020B0604030504040204" pitchFamily="34" charset="-128"/>
                        <a:cs typeface="+mn-cs"/>
                      </a:endParaRPr>
                    </a:p>
                  </a:txBody>
                  <a:tcPr marL="24489" marR="24489" marT="31101" marB="31101" anchor="ctr"/>
                </a:tc>
                <a:tc>
                  <a:txBody>
                    <a:bodyPr/>
                    <a:lstStyle/>
                    <a:p>
                      <a:r>
                        <a:rPr kumimoji="1" lang="en-US" altLang="ja-JP" sz="900" dirty="0">
                          <a:latin typeface="Meiryo UI" panose="020B0604030504040204" pitchFamily="34" charset="-128"/>
                          <a:ea typeface="Meiryo UI" panose="020B0604030504040204" pitchFamily="34" charset="-128"/>
                        </a:rPr>
                        <a:t>Administrators</a:t>
                      </a:r>
                      <a:endParaRPr kumimoji="1" lang="ja-JP" altLang="en-US" sz="900">
                        <a:latin typeface="Meiryo UI" panose="020B0604030504040204" pitchFamily="34" charset="-128"/>
                        <a:ea typeface="Meiryo UI" panose="020B0604030504040204" pitchFamily="34" charset="-128"/>
                      </a:endParaRPr>
                    </a:p>
                  </a:txBody>
                  <a:tcPr marL="24489" marR="24489" marT="31101" marB="31101" anchor="ctr"/>
                </a:tc>
                <a:tc>
                  <a:txBody>
                    <a:bodyPr/>
                    <a:lstStyle/>
                    <a:p>
                      <a:pPr marL="0" marR="0" lvl="0" indent="0" algn="l" defTabSz="1043056" rtl="0" eaLnBrk="1" fontAlgn="auto" latinLnBrk="0" hangingPunct="1">
                        <a:lnSpc>
                          <a:spcPct val="100000"/>
                        </a:lnSpc>
                        <a:spcBef>
                          <a:spcPts val="0"/>
                        </a:spcBef>
                        <a:spcAft>
                          <a:spcPts val="0"/>
                        </a:spcAft>
                        <a:buClrTx/>
                        <a:buSzTx/>
                        <a:buFontTx/>
                        <a:buNone/>
                        <a:tabLst/>
                        <a:defRPr/>
                      </a:pPr>
                      <a:r>
                        <a:rPr kumimoji="1" lang="ja-JP" altLang="en-US" sz="900" b="0" i="0" u="none" strike="noStrike" kern="1200" cap="none" spc="0" normalizeH="0" baseline="0" noProof="0">
                          <a:ln>
                            <a:noFill/>
                          </a:ln>
                          <a:solidFill>
                            <a:srgbClr val="000000"/>
                          </a:solidFill>
                          <a:effectLst/>
                          <a:uLnTx/>
                          <a:uFillTx/>
                          <a:latin typeface="Meiryo UI" panose="020B0604030504040204" pitchFamily="34" charset="-128"/>
                          <a:ea typeface="Meiryo UI" panose="020B0604030504040204" pitchFamily="34" charset="-128"/>
                          <a:cs typeface="+mn-cs"/>
                        </a:rPr>
                        <a:t>✔レコード閲覧</a:t>
                      </a:r>
                    </a:p>
                  </a:txBody>
                  <a:tcPr marL="24489" marR="24489" marT="31101" marB="31101" anchor="ctr"/>
                </a:tc>
                <a:tc>
                  <a:txBody>
                    <a:bodyPr/>
                    <a:lstStyle/>
                    <a:p>
                      <a:pPr marL="0" marR="0" lvl="0" indent="0" algn="l" defTabSz="1043056" rtl="0" eaLnBrk="1" fontAlgn="auto" latinLnBrk="0" hangingPunct="1">
                        <a:lnSpc>
                          <a:spcPct val="100000"/>
                        </a:lnSpc>
                        <a:spcBef>
                          <a:spcPts val="0"/>
                        </a:spcBef>
                        <a:spcAft>
                          <a:spcPts val="0"/>
                        </a:spcAft>
                        <a:buClrTx/>
                        <a:buSzTx/>
                        <a:buFontTx/>
                        <a:buNone/>
                        <a:tabLst/>
                        <a:defRPr/>
                      </a:pPr>
                      <a:r>
                        <a:rPr kumimoji="1" lang="ja-JP" altLang="en-US" sz="900" b="0" i="0" u="none" strike="noStrike" kern="1200" cap="none" spc="0" normalizeH="0" baseline="0" noProof="0">
                          <a:ln>
                            <a:noFill/>
                          </a:ln>
                          <a:solidFill>
                            <a:srgbClr val="000000"/>
                          </a:solidFill>
                          <a:effectLst/>
                          <a:uLnTx/>
                          <a:uFillTx/>
                          <a:latin typeface="Meiryo UI" panose="020B0604030504040204" pitchFamily="34" charset="-128"/>
                          <a:ea typeface="Meiryo UI" panose="020B0604030504040204" pitchFamily="34" charset="-128"/>
                          <a:cs typeface="+mn-cs"/>
                        </a:rPr>
                        <a:t>キャンセル申込後の編集を防ぐため</a:t>
                      </a:r>
                    </a:p>
                  </a:txBody>
                  <a:tcPr marL="24489" marR="24489" marT="31101" marB="31101" anchor="ctr"/>
                </a:tc>
                <a:extLst>
                  <a:ext uri="{0D108BD9-81ED-4DB2-BD59-A6C34878D82A}">
                    <a16:rowId xmlns:a16="http://schemas.microsoft.com/office/drawing/2014/main" val="1869111863"/>
                  </a:ext>
                </a:extLst>
              </a:tr>
              <a:tr h="176237">
                <a:tc>
                  <a:txBody>
                    <a:bodyPr/>
                    <a:lstStyle/>
                    <a:p>
                      <a:endParaRPr kumimoji="1" lang="ja-JP" altLang="en-US" sz="900">
                        <a:latin typeface="Meiryo UI" panose="020B0604030504040204" pitchFamily="34" charset="-128"/>
                        <a:ea typeface="Meiryo UI" panose="020B0604030504040204" pitchFamily="34" charset="-128"/>
                      </a:endParaRPr>
                    </a:p>
                  </a:txBody>
                  <a:tcPr marL="24489" marR="24489" marT="31101" marB="31101" anchor="ctr"/>
                </a:tc>
                <a:tc>
                  <a:txBody>
                    <a:bodyPr/>
                    <a:lstStyle/>
                    <a:p>
                      <a:endParaRPr kumimoji="1" lang="ja-JP" altLang="en-US" sz="900">
                        <a:latin typeface="Meiryo UI" panose="020B0604030504040204" pitchFamily="34" charset="-128"/>
                        <a:ea typeface="Meiryo UI" panose="020B0604030504040204" pitchFamily="34" charset="-128"/>
                      </a:endParaRPr>
                    </a:p>
                  </a:txBody>
                  <a:tcPr marL="24489" marR="24489" marT="31101" marB="31101" anchor="ctr"/>
                </a:tc>
                <a:tc>
                  <a:txBody>
                    <a:bodyPr/>
                    <a:lstStyle/>
                    <a:p>
                      <a:endParaRPr kumimoji="1" lang="ja-JP" altLang="en-US" sz="900">
                        <a:latin typeface="Meiryo UI" panose="020B0604030504040204" pitchFamily="34" charset="-128"/>
                        <a:ea typeface="Meiryo UI" panose="020B0604030504040204" pitchFamily="34" charset="-128"/>
                      </a:endParaRPr>
                    </a:p>
                  </a:txBody>
                  <a:tcPr marL="24489" marR="24489" marT="31101" marB="31101" anchor="ctr"/>
                </a:tc>
                <a:tc>
                  <a:txBody>
                    <a:bodyPr/>
                    <a:lstStyle/>
                    <a:p>
                      <a:pPr marL="0" marR="0" lvl="0" indent="0" algn="l" defTabSz="1043056" rtl="0" eaLnBrk="1" fontAlgn="auto" latinLnBrk="0" hangingPunct="1">
                        <a:lnSpc>
                          <a:spcPct val="100000"/>
                        </a:lnSpc>
                        <a:spcBef>
                          <a:spcPts val="0"/>
                        </a:spcBef>
                        <a:spcAft>
                          <a:spcPts val="0"/>
                        </a:spcAft>
                        <a:buClrTx/>
                        <a:buSzTx/>
                        <a:buFontTx/>
                        <a:buNone/>
                        <a:tabLst/>
                        <a:defRPr/>
                      </a:pPr>
                      <a:endParaRPr kumimoji="1" lang="ja-JP" altLang="en-US" sz="900" b="0" i="0" u="none" strike="noStrike" kern="1200" cap="none" spc="0" normalizeH="0" baseline="0" noProof="0">
                        <a:ln>
                          <a:noFill/>
                        </a:ln>
                        <a:solidFill>
                          <a:srgbClr val="000000"/>
                        </a:solidFill>
                        <a:effectLst/>
                        <a:uLnTx/>
                        <a:uFillTx/>
                        <a:latin typeface="Meiryo UI" panose="020B0604030504040204" pitchFamily="34" charset="-128"/>
                        <a:ea typeface="Meiryo UI" panose="020B0604030504040204" pitchFamily="34" charset="-128"/>
                        <a:cs typeface="+mn-cs"/>
                      </a:endParaRPr>
                    </a:p>
                  </a:txBody>
                  <a:tcPr marL="24489" marR="24489" marT="31101" marB="31101" anchor="ctr"/>
                </a:tc>
                <a:tc>
                  <a:txBody>
                    <a:bodyPr/>
                    <a:lstStyle/>
                    <a:p>
                      <a:pPr marL="0" marR="0" lvl="0" indent="0" algn="l" defTabSz="1043056" rtl="0" eaLnBrk="1" fontAlgn="auto" latinLnBrk="0" hangingPunct="1">
                        <a:lnSpc>
                          <a:spcPct val="100000"/>
                        </a:lnSpc>
                        <a:spcBef>
                          <a:spcPts val="0"/>
                        </a:spcBef>
                        <a:spcAft>
                          <a:spcPts val="0"/>
                        </a:spcAft>
                        <a:buClrTx/>
                        <a:buSzTx/>
                        <a:buFontTx/>
                        <a:buNone/>
                        <a:tabLst/>
                        <a:defRPr/>
                      </a:pPr>
                      <a:r>
                        <a:rPr kumimoji="1" lang="ja-JP" altLang="en-US" sz="900" b="0" i="0" u="none" strike="noStrike" kern="1200" cap="none" spc="0" normalizeH="0" baseline="0" noProof="0">
                          <a:ln>
                            <a:noFill/>
                          </a:ln>
                          <a:solidFill>
                            <a:srgbClr val="000000"/>
                          </a:solidFill>
                          <a:effectLst/>
                          <a:uLnTx/>
                          <a:uFillTx/>
                          <a:latin typeface="Meiryo UI" panose="020B0604030504040204" pitchFamily="34" charset="-128"/>
                          <a:ea typeface="Meiryo UI" panose="020B0604030504040204" pitchFamily="34" charset="-128"/>
                          <a:cs typeface="+mn-cs"/>
                        </a:rPr>
                        <a:t>（学会主催者）</a:t>
                      </a:r>
                    </a:p>
                  </a:txBody>
                  <a:tcPr marL="24489" marR="24489" marT="31101" marB="31101" anchor="ctr"/>
                </a:tc>
                <a:tc>
                  <a:txBody>
                    <a:bodyPr/>
                    <a:lstStyle/>
                    <a:p>
                      <a:pPr marL="0" marR="0" lvl="0" indent="0" algn="l" defTabSz="1043056" rtl="0" eaLnBrk="1" fontAlgn="auto" latinLnBrk="0" hangingPunct="1">
                        <a:lnSpc>
                          <a:spcPct val="100000"/>
                        </a:lnSpc>
                        <a:spcBef>
                          <a:spcPts val="0"/>
                        </a:spcBef>
                        <a:spcAft>
                          <a:spcPts val="0"/>
                        </a:spcAft>
                        <a:buClrTx/>
                        <a:buSzTx/>
                        <a:buFontTx/>
                        <a:buNone/>
                        <a:tabLst/>
                        <a:defRPr/>
                      </a:pPr>
                      <a:r>
                        <a:rPr kumimoji="1" lang="ja-JP" altLang="en-US" sz="900" b="0" i="0" u="none" strike="noStrike" kern="1200" cap="none" spc="0" normalizeH="0" baseline="0" noProof="0">
                          <a:ln>
                            <a:noFill/>
                          </a:ln>
                          <a:solidFill>
                            <a:srgbClr val="000000"/>
                          </a:solidFill>
                          <a:effectLst/>
                          <a:uLnTx/>
                          <a:uFillTx/>
                          <a:latin typeface="Meiryo UI" panose="020B0604030504040204" pitchFamily="34" charset="-128"/>
                          <a:ea typeface="Meiryo UI" panose="020B0604030504040204" pitchFamily="34" charset="-128"/>
                          <a:cs typeface="+mn-cs"/>
                        </a:rPr>
                        <a:t>✔レコード閲覧</a:t>
                      </a:r>
                      <a:r>
                        <a:rPr kumimoji="1" lang="en-US" altLang="ja-JP" sz="900" b="0" i="0" u="none" strike="noStrike" kern="1200" cap="none" spc="0" normalizeH="0" baseline="0" noProof="0" dirty="0">
                          <a:ln>
                            <a:noFill/>
                          </a:ln>
                          <a:solidFill>
                            <a:srgbClr val="000000"/>
                          </a:solidFill>
                          <a:effectLst/>
                          <a:uLnTx/>
                          <a:uFillTx/>
                          <a:latin typeface="Meiryo UI" panose="020B0604030504040204" pitchFamily="34" charset="-128"/>
                          <a:ea typeface="Meiryo UI" panose="020B0604030504040204" pitchFamily="34" charset="-128"/>
                          <a:cs typeface="+mn-cs"/>
                        </a:rPr>
                        <a:t> </a:t>
                      </a:r>
                      <a:endParaRPr kumimoji="1" lang="ja-JP" altLang="en-US" sz="900" b="0" i="0" u="none" strike="noStrike" kern="1200" cap="none" spc="0" normalizeH="0" baseline="0" noProof="0">
                        <a:ln>
                          <a:noFill/>
                        </a:ln>
                        <a:solidFill>
                          <a:srgbClr val="000000"/>
                        </a:solidFill>
                        <a:effectLst/>
                        <a:uLnTx/>
                        <a:uFillTx/>
                        <a:latin typeface="Meiryo UI" panose="020B0604030504040204" pitchFamily="34" charset="-128"/>
                        <a:ea typeface="Meiryo UI" panose="020B0604030504040204" pitchFamily="34" charset="-128"/>
                        <a:cs typeface="+mn-cs"/>
                      </a:endParaRPr>
                    </a:p>
                  </a:txBody>
                  <a:tcPr marL="24489" marR="24489" marT="31101" marB="31101" anchor="ctr"/>
                </a:tc>
                <a:tc>
                  <a:txBody>
                    <a:bodyPr/>
                    <a:lstStyle/>
                    <a:p>
                      <a:pPr marL="0" marR="0" lvl="0" indent="0" algn="l" defTabSz="1043056" rtl="0" eaLnBrk="1" fontAlgn="auto" latinLnBrk="0" hangingPunct="1">
                        <a:lnSpc>
                          <a:spcPct val="100000"/>
                        </a:lnSpc>
                        <a:spcBef>
                          <a:spcPts val="0"/>
                        </a:spcBef>
                        <a:spcAft>
                          <a:spcPts val="0"/>
                        </a:spcAft>
                        <a:buClrTx/>
                        <a:buSzTx/>
                        <a:buFontTx/>
                        <a:buNone/>
                        <a:tabLst/>
                        <a:defRPr/>
                      </a:pPr>
                      <a:r>
                        <a:rPr kumimoji="1" lang="ja-JP" altLang="en-US" sz="900" b="0" i="0" u="none" strike="noStrike" kern="1200" cap="none" spc="0" normalizeH="0" baseline="0" noProof="0">
                          <a:ln>
                            <a:noFill/>
                          </a:ln>
                          <a:solidFill>
                            <a:srgbClr val="000000"/>
                          </a:solidFill>
                          <a:effectLst/>
                          <a:uLnTx/>
                          <a:uFillTx/>
                          <a:latin typeface="Meiryo UI" panose="020B0604030504040204" pitchFamily="34" charset="-128"/>
                          <a:ea typeface="Meiryo UI" panose="020B0604030504040204" pitchFamily="34" charset="-128"/>
                          <a:cs typeface="+mn-cs"/>
                        </a:rPr>
                        <a:t>キャンセル申込後の編集を防ぐため</a:t>
                      </a:r>
                    </a:p>
                  </a:txBody>
                  <a:tcPr marL="24489" marR="24489" marT="31101" marB="31101" anchor="ctr"/>
                </a:tc>
                <a:extLst>
                  <a:ext uri="{0D108BD9-81ED-4DB2-BD59-A6C34878D82A}">
                    <a16:rowId xmlns:a16="http://schemas.microsoft.com/office/drawing/2014/main" val="3688810841"/>
                  </a:ext>
                </a:extLst>
              </a:tr>
              <a:tr h="176237">
                <a:tc>
                  <a:txBody>
                    <a:bodyPr/>
                    <a:lstStyle/>
                    <a:p>
                      <a:endParaRPr kumimoji="1" lang="ja-JP" altLang="en-US" sz="900">
                        <a:latin typeface="Meiryo UI" panose="020B0604030504040204" pitchFamily="34" charset="-128"/>
                        <a:ea typeface="Meiryo UI" panose="020B0604030504040204" pitchFamily="34" charset="-128"/>
                      </a:endParaRPr>
                    </a:p>
                  </a:txBody>
                  <a:tcPr marL="24489" marR="24489" marT="31101" marB="31101" anchor="ctr"/>
                </a:tc>
                <a:tc>
                  <a:txBody>
                    <a:bodyPr/>
                    <a:lstStyle/>
                    <a:p>
                      <a:endParaRPr kumimoji="1" lang="ja-JP" altLang="en-US" sz="900">
                        <a:latin typeface="Meiryo UI" panose="020B0604030504040204" pitchFamily="34" charset="-128"/>
                        <a:ea typeface="Meiryo UI" panose="020B0604030504040204" pitchFamily="34" charset="-128"/>
                      </a:endParaRPr>
                    </a:p>
                  </a:txBody>
                  <a:tcPr marL="24489" marR="24489" marT="31101" marB="31101" anchor="ctr"/>
                </a:tc>
                <a:tc>
                  <a:txBody>
                    <a:bodyPr/>
                    <a:lstStyle/>
                    <a:p>
                      <a:endParaRPr kumimoji="1" lang="ja-JP" altLang="en-US" sz="900">
                        <a:latin typeface="Meiryo UI" panose="020B0604030504040204" pitchFamily="34" charset="-128"/>
                        <a:ea typeface="Meiryo UI" panose="020B0604030504040204" pitchFamily="34" charset="-128"/>
                      </a:endParaRPr>
                    </a:p>
                  </a:txBody>
                  <a:tcPr marL="24489" marR="24489" marT="31101" marB="31101" anchor="ctr"/>
                </a:tc>
                <a:tc>
                  <a:txBody>
                    <a:bodyPr/>
                    <a:lstStyle/>
                    <a:p>
                      <a:pPr marL="0" marR="0" lvl="0" indent="0" algn="l" defTabSz="1043056" rtl="0" eaLnBrk="1" fontAlgn="auto" latinLnBrk="0" hangingPunct="1">
                        <a:lnSpc>
                          <a:spcPct val="100000"/>
                        </a:lnSpc>
                        <a:spcBef>
                          <a:spcPts val="0"/>
                        </a:spcBef>
                        <a:spcAft>
                          <a:spcPts val="0"/>
                        </a:spcAft>
                        <a:buClrTx/>
                        <a:buSzTx/>
                        <a:buFontTx/>
                        <a:buNone/>
                        <a:tabLst/>
                        <a:defRPr/>
                      </a:pPr>
                      <a:endParaRPr kumimoji="1" lang="ja-JP" altLang="en-US" sz="900" b="0" i="0" u="none" strike="noStrike" kern="1200" cap="none" spc="0" normalizeH="0" baseline="0" noProof="0">
                        <a:ln>
                          <a:noFill/>
                        </a:ln>
                        <a:solidFill>
                          <a:srgbClr val="000000"/>
                        </a:solidFill>
                        <a:effectLst/>
                        <a:uLnTx/>
                        <a:uFillTx/>
                        <a:latin typeface="Meiryo UI" panose="020B0604030504040204" pitchFamily="34" charset="-128"/>
                        <a:ea typeface="Meiryo UI" panose="020B0604030504040204" pitchFamily="34" charset="-128"/>
                        <a:cs typeface="+mn-cs"/>
                      </a:endParaRPr>
                    </a:p>
                  </a:txBody>
                  <a:tcPr marL="24489" marR="24489" marT="31101" marB="31101" anchor="ctr"/>
                </a:tc>
                <a:tc>
                  <a:txBody>
                    <a:bodyPr/>
                    <a:lstStyle/>
                    <a:p>
                      <a:pPr marL="0" marR="0" lvl="0" indent="0" algn="l" defTabSz="1043056" rtl="0" eaLnBrk="1" fontAlgn="auto"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00000"/>
                          </a:solidFill>
                          <a:effectLst/>
                          <a:uLnTx/>
                          <a:uFillTx/>
                          <a:latin typeface="Meiryo UI" panose="020B0604030504040204" pitchFamily="34" charset="-128"/>
                          <a:ea typeface="Meiryo UI" panose="020B0604030504040204" pitchFamily="34" charset="-128"/>
                          <a:cs typeface="+mn-cs"/>
                        </a:rPr>
                        <a:t>Everyone</a:t>
                      </a:r>
                      <a:endParaRPr kumimoji="1" lang="ja-JP" altLang="en-US" sz="900" b="0" i="0" u="none" strike="noStrike" kern="1200" cap="none" spc="0" normalizeH="0" baseline="0" noProof="0">
                        <a:ln>
                          <a:noFill/>
                        </a:ln>
                        <a:solidFill>
                          <a:srgbClr val="000000"/>
                        </a:solidFill>
                        <a:effectLst/>
                        <a:uLnTx/>
                        <a:uFillTx/>
                        <a:latin typeface="Meiryo UI" panose="020B0604030504040204" pitchFamily="34" charset="-128"/>
                        <a:ea typeface="Meiryo UI" panose="020B0604030504040204" pitchFamily="34" charset="-128"/>
                        <a:cs typeface="+mn-cs"/>
                      </a:endParaRPr>
                    </a:p>
                  </a:txBody>
                  <a:tcPr marL="24489" marR="24489" marT="31101" marB="31101" anchor="ctr"/>
                </a:tc>
                <a:tc>
                  <a:txBody>
                    <a:bodyPr/>
                    <a:lstStyle/>
                    <a:p>
                      <a:pPr marL="0" marR="0" lvl="0" indent="0" algn="l" defTabSz="1043056" rtl="0" eaLnBrk="1" fontAlgn="auto" latinLnBrk="0" hangingPunct="1">
                        <a:lnSpc>
                          <a:spcPct val="100000"/>
                        </a:lnSpc>
                        <a:spcBef>
                          <a:spcPts val="0"/>
                        </a:spcBef>
                        <a:spcAft>
                          <a:spcPts val="0"/>
                        </a:spcAft>
                        <a:buClrTx/>
                        <a:buSzTx/>
                        <a:buFontTx/>
                        <a:buNone/>
                        <a:tabLst/>
                        <a:defRPr/>
                      </a:pPr>
                      <a:r>
                        <a:rPr kumimoji="1" lang="ja-JP" altLang="en-US" sz="900" b="0" i="0" u="none" strike="noStrike" kern="1200" cap="none" spc="0" normalizeH="0" baseline="0" noProof="0">
                          <a:ln>
                            <a:noFill/>
                          </a:ln>
                          <a:solidFill>
                            <a:srgbClr val="000000"/>
                          </a:solidFill>
                          <a:effectLst/>
                          <a:uLnTx/>
                          <a:uFillTx/>
                          <a:latin typeface="Meiryo UI" panose="020B0604030504040204" pitchFamily="34" charset="-128"/>
                          <a:ea typeface="Meiryo UI" panose="020B0604030504040204" pitchFamily="34" charset="-128"/>
                          <a:cs typeface="+mn-cs"/>
                        </a:rPr>
                        <a:t>✔レコード閲覧</a:t>
                      </a:r>
                    </a:p>
                  </a:txBody>
                  <a:tcPr marL="24489" marR="24489" marT="31101" marB="31101" anchor="ctr"/>
                </a:tc>
                <a:tc>
                  <a:txBody>
                    <a:bodyPr/>
                    <a:lstStyle/>
                    <a:p>
                      <a:pPr marL="0" marR="0" lvl="0" indent="0" algn="l" defTabSz="1043056" rtl="0" eaLnBrk="1" fontAlgn="auto" latinLnBrk="0" hangingPunct="1">
                        <a:lnSpc>
                          <a:spcPct val="100000"/>
                        </a:lnSpc>
                        <a:spcBef>
                          <a:spcPts val="0"/>
                        </a:spcBef>
                        <a:spcAft>
                          <a:spcPts val="0"/>
                        </a:spcAft>
                        <a:buClrTx/>
                        <a:buSzTx/>
                        <a:buFontTx/>
                        <a:buNone/>
                        <a:tabLst/>
                        <a:defRPr/>
                      </a:pPr>
                      <a:r>
                        <a:rPr kumimoji="1" lang="ja-JP" altLang="en-US" sz="900" b="0" i="0" u="none" strike="noStrike" kern="1200" cap="none" spc="0" normalizeH="0" baseline="0" noProof="0">
                          <a:ln>
                            <a:noFill/>
                          </a:ln>
                          <a:solidFill>
                            <a:srgbClr val="000000"/>
                          </a:solidFill>
                          <a:effectLst/>
                          <a:uLnTx/>
                          <a:uFillTx/>
                          <a:latin typeface="Meiryo UI" panose="020B0604030504040204" pitchFamily="34" charset="-128"/>
                          <a:ea typeface="Meiryo UI" panose="020B0604030504040204" pitchFamily="34" charset="-128"/>
                          <a:cs typeface="+mn-cs"/>
                        </a:rPr>
                        <a:t>キャンセル申込後の編集を防ぐため</a:t>
                      </a:r>
                    </a:p>
                  </a:txBody>
                  <a:tcPr marL="24489" marR="24489" marT="31101" marB="31101" anchor="ctr"/>
                </a:tc>
                <a:extLst>
                  <a:ext uri="{0D108BD9-81ED-4DB2-BD59-A6C34878D82A}">
                    <a16:rowId xmlns:a16="http://schemas.microsoft.com/office/drawing/2014/main" val="110816076"/>
                  </a:ext>
                </a:extLst>
              </a:tr>
            </a:tbl>
          </a:graphicData>
        </a:graphic>
      </p:graphicFrame>
      <p:pic>
        <p:nvPicPr>
          <p:cNvPr id="4" name="図 3">
            <a:extLst>
              <a:ext uri="{FF2B5EF4-FFF2-40B4-BE49-F238E27FC236}">
                <a16:creationId xmlns:a16="http://schemas.microsoft.com/office/drawing/2014/main" id="{6E6506A5-8CAB-0D41-BD1B-A3190BA9CE3C}"/>
              </a:ext>
            </a:extLst>
          </p:cNvPr>
          <p:cNvPicPr>
            <a:picLocks noChangeAspect="1"/>
          </p:cNvPicPr>
          <p:nvPr/>
        </p:nvPicPr>
        <p:blipFill>
          <a:blip r:embed="rId2"/>
          <a:stretch>
            <a:fillRect/>
          </a:stretch>
        </p:blipFill>
        <p:spPr>
          <a:xfrm>
            <a:off x="2348982" y="2492777"/>
            <a:ext cx="2205258" cy="500778"/>
          </a:xfrm>
          <a:prstGeom prst="rect">
            <a:avLst/>
          </a:prstGeom>
        </p:spPr>
      </p:pic>
      <p:pic>
        <p:nvPicPr>
          <p:cNvPr id="7" name="図 6">
            <a:extLst>
              <a:ext uri="{FF2B5EF4-FFF2-40B4-BE49-F238E27FC236}">
                <a16:creationId xmlns:a16="http://schemas.microsoft.com/office/drawing/2014/main" id="{087DAF64-23EE-F24F-B65A-1DC4B700A6B6}"/>
              </a:ext>
            </a:extLst>
          </p:cNvPr>
          <p:cNvPicPr>
            <a:picLocks noChangeAspect="1"/>
          </p:cNvPicPr>
          <p:nvPr/>
        </p:nvPicPr>
        <p:blipFill>
          <a:blip r:embed="rId3"/>
          <a:stretch>
            <a:fillRect/>
          </a:stretch>
        </p:blipFill>
        <p:spPr>
          <a:xfrm>
            <a:off x="2344579" y="3085906"/>
            <a:ext cx="2203744" cy="520665"/>
          </a:xfrm>
          <a:prstGeom prst="rect">
            <a:avLst/>
          </a:prstGeom>
        </p:spPr>
      </p:pic>
    </p:spTree>
    <p:extLst>
      <p:ext uri="{BB962C8B-B14F-4D97-AF65-F5344CB8AC3E}">
        <p14:creationId xmlns:p14="http://schemas.microsoft.com/office/powerpoint/2010/main" val="456674711"/>
      </p:ext>
    </p:extLst>
  </p:cSld>
  <p:clrMapOvr>
    <a:masterClrMapping/>
  </p:clrMapOvr>
  <p:transition>
    <p:fade/>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スライド番号プレースホルダー 4">
            <a:extLst>
              <a:ext uri="{FF2B5EF4-FFF2-40B4-BE49-F238E27FC236}">
                <a16:creationId xmlns:a16="http://schemas.microsoft.com/office/drawing/2014/main" id="{64277A5E-8CFB-BC40-A922-5FDD5938EFCD}"/>
              </a:ext>
            </a:extLst>
          </p:cNvPr>
          <p:cNvSpPr>
            <a:spLocks noGrp="1"/>
          </p:cNvSpPr>
          <p:nvPr>
            <p:ph type="sldNum" sz="quarter" idx="4"/>
          </p:nvPr>
        </p:nvSpPr>
        <p:spPr/>
        <p:txBody>
          <a:bodyPr/>
          <a:lstStyle/>
          <a:p>
            <a:fld id="{95CC1D26-A9BD-4BDE-BDD9-08EDBAE96860}" type="slidenum">
              <a:rPr lang="en-GB" smtClean="0"/>
              <a:pPr/>
              <a:t>28</a:t>
            </a:fld>
            <a:endParaRPr lang="en-GB" dirty="0"/>
          </a:p>
        </p:txBody>
      </p:sp>
      <p:sp>
        <p:nvSpPr>
          <p:cNvPr id="6" name="テキスト プレースホルダー 5">
            <a:extLst>
              <a:ext uri="{FF2B5EF4-FFF2-40B4-BE49-F238E27FC236}">
                <a16:creationId xmlns:a16="http://schemas.microsoft.com/office/drawing/2014/main" id="{2E16DD4E-092C-7248-A526-9046E9ECF075}"/>
              </a:ext>
            </a:extLst>
          </p:cNvPr>
          <p:cNvSpPr>
            <a:spLocks noGrp="1"/>
          </p:cNvSpPr>
          <p:nvPr>
            <p:ph type="body" sz="quarter" idx="12"/>
          </p:nvPr>
        </p:nvSpPr>
        <p:spPr/>
        <p:txBody>
          <a:bodyPr/>
          <a:lstStyle/>
          <a:p>
            <a:r>
              <a:rPr lang="en-US" altLang="ja-JP" dirty="0"/>
              <a:t>4</a:t>
            </a:r>
            <a:endParaRPr lang="ja-JP" altLang="en-US"/>
          </a:p>
        </p:txBody>
      </p:sp>
      <p:sp>
        <p:nvSpPr>
          <p:cNvPr id="7" name="テキスト プレースホルダー 6">
            <a:extLst>
              <a:ext uri="{FF2B5EF4-FFF2-40B4-BE49-F238E27FC236}">
                <a16:creationId xmlns:a16="http://schemas.microsoft.com/office/drawing/2014/main" id="{42DA91E3-2D2F-6644-A571-431281B25717}"/>
              </a:ext>
            </a:extLst>
          </p:cNvPr>
          <p:cNvSpPr>
            <a:spLocks noGrp="1"/>
          </p:cNvSpPr>
          <p:nvPr>
            <p:ph type="body" sz="quarter" idx="13"/>
          </p:nvPr>
        </p:nvSpPr>
        <p:spPr/>
        <p:txBody>
          <a:bodyPr>
            <a:normAutofit lnSpcReduction="10000"/>
          </a:bodyPr>
          <a:lstStyle/>
          <a:p>
            <a:r>
              <a:rPr lang="en-US" altLang="ja-JP" dirty="0"/>
              <a:t>Appendix</a:t>
            </a:r>
            <a:endParaRPr lang="ja-JP" altLang="en-US"/>
          </a:p>
        </p:txBody>
      </p:sp>
      <p:sp>
        <p:nvSpPr>
          <p:cNvPr id="8" name="テキスト プレースホルダー 7">
            <a:extLst>
              <a:ext uri="{FF2B5EF4-FFF2-40B4-BE49-F238E27FC236}">
                <a16:creationId xmlns:a16="http://schemas.microsoft.com/office/drawing/2014/main" id="{970A20CA-8438-AB4E-BC86-3CF7BEA09F25}"/>
              </a:ext>
            </a:extLst>
          </p:cNvPr>
          <p:cNvSpPr>
            <a:spLocks noGrp="1"/>
          </p:cNvSpPr>
          <p:nvPr>
            <p:ph type="body" sz="quarter" idx="14"/>
          </p:nvPr>
        </p:nvSpPr>
        <p:spPr/>
        <p:txBody>
          <a:bodyPr/>
          <a:lstStyle/>
          <a:p>
            <a:r>
              <a:rPr lang="ja-JP" altLang="en-US"/>
              <a:t>付録</a:t>
            </a:r>
          </a:p>
        </p:txBody>
      </p:sp>
    </p:spTree>
    <p:extLst>
      <p:ext uri="{BB962C8B-B14F-4D97-AF65-F5344CB8AC3E}">
        <p14:creationId xmlns:p14="http://schemas.microsoft.com/office/powerpoint/2010/main" val="2654131102"/>
      </p:ext>
    </p:extLst>
  </p:cSld>
  <p:clrMapOvr>
    <a:masterClrMapping/>
  </p:clrMapOvr>
  <p:transition>
    <p:fade/>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テキスト プレースホルダー 6">
            <a:extLst>
              <a:ext uri="{FF2B5EF4-FFF2-40B4-BE49-F238E27FC236}">
                <a16:creationId xmlns:a16="http://schemas.microsoft.com/office/drawing/2014/main" id="{5296E754-8388-0D40-B30F-0AC8A4D7AC63}"/>
              </a:ext>
            </a:extLst>
          </p:cNvPr>
          <p:cNvSpPr>
            <a:spLocks noGrp="1"/>
          </p:cNvSpPr>
          <p:nvPr>
            <p:ph type="body" sz="quarter" idx="13"/>
          </p:nvPr>
        </p:nvSpPr>
        <p:spPr/>
        <p:txBody>
          <a:bodyPr/>
          <a:lstStyle/>
          <a:p>
            <a:r>
              <a:rPr lang="en-US" altLang="ja-JP" dirty="0"/>
              <a:t>Twitter</a:t>
            </a:r>
            <a:r>
              <a:rPr lang="ja-JP" altLang="en-US"/>
              <a:t>でもアウトプットのノウハウや働き方について情報を発信しております！</a:t>
            </a:r>
          </a:p>
        </p:txBody>
      </p:sp>
      <p:sp>
        <p:nvSpPr>
          <p:cNvPr id="6" name="タイトル 5">
            <a:extLst>
              <a:ext uri="{FF2B5EF4-FFF2-40B4-BE49-F238E27FC236}">
                <a16:creationId xmlns:a16="http://schemas.microsoft.com/office/drawing/2014/main" id="{A26253B0-4070-BB4C-B7DF-B789C0A39CCF}"/>
              </a:ext>
            </a:extLst>
          </p:cNvPr>
          <p:cNvSpPr>
            <a:spLocks noGrp="1"/>
          </p:cNvSpPr>
          <p:nvPr>
            <p:ph type="title"/>
          </p:nvPr>
        </p:nvSpPr>
        <p:spPr/>
        <p:txBody>
          <a:bodyPr/>
          <a:lstStyle/>
          <a:p>
            <a:r>
              <a:rPr lang="ja-JP" altLang="en-US"/>
              <a:t>自己紹介</a:t>
            </a:r>
          </a:p>
        </p:txBody>
      </p:sp>
      <p:sp>
        <p:nvSpPr>
          <p:cNvPr id="5" name="スライド番号プレースホルダー 4">
            <a:extLst>
              <a:ext uri="{FF2B5EF4-FFF2-40B4-BE49-F238E27FC236}">
                <a16:creationId xmlns:a16="http://schemas.microsoft.com/office/drawing/2014/main" id="{16E733A5-C620-6948-8D3F-6DE442CC6C52}"/>
              </a:ext>
            </a:extLst>
          </p:cNvPr>
          <p:cNvSpPr>
            <a:spLocks noGrp="1"/>
          </p:cNvSpPr>
          <p:nvPr>
            <p:ph type="sldNum" sz="quarter" idx="4"/>
          </p:nvPr>
        </p:nvSpPr>
        <p:spPr/>
        <p:txBody>
          <a:bodyPr/>
          <a:lstStyle/>
          <a:p>
            <a:fld id="{95CC1D26-A9BD-4BDE-BDD9-08EDBAE96860}" type="slidenum">
              <a:rPr lang="en-GB" smtClean="0"/>
              <a:pPr/>
              <a:t>29</a:t>
            </a:fld>
            <a:endParaRPr lang="en-GB" dirty="0"/>
          </a:p>
        </p:txBody>
      </p:sp>
      <p:sp>
        <p:nvSpPr>
          <p:cNvPr id="8" name="テキスト プレースホルダー 7">
            <a:extLst>
              <a:ext uri="{FF2B5EF4-FFF2-40B4-BE49-F238E27FC236}">
                <a16:creationId xmlns:a16="http://schemas.microsoft.com/office/drawing/2014/main" id="{A5728E09-1B54-5840-8CB3-CB0DE3E3166A}"/>
              </a:ext>
            </a:extLst>
          </p:cNvPr>
          <p:cNvSpPr>
            <a:spLocks noGrp="1"/>
          </p:cNvSpPr>
          <p:nvPr>
            <p:ph type="body" sz="quarter" idx="17"/>
          </p:nvPr>
        </p:nvSpPr>
        <p:spPr/>
        <p:txBody>
          <a:bodyPr/>
          <a:lstStyle/>
          <a:p>
            <a:r>
              <a:rPr lang="ja-JP" altLang="en-US"/>
              <a:t>本資料の作成者</a:t>
            </a:r>
          </a:p>
        </p:txBody>
      </p:sp>
      <p:sp>
        <p:nvSpPr>
          <p:cNvPr id="9" name="テキスト プレースホルダー 8">
            <a:extLst>
              <a:ext uri="{FF2B5EF4-FFF2-40B4-BE49-F238E27FC236}">
                <a16:creationId xmlns:a16="http://schemas.microsoft.com/office/drawing/2014/main" id="{93FBCA07-F07B-1F4F-AB17-C13335A26EBC}"/>
              </a:ext>
            </a:extLst>
          </p:cNvPr>
          <p:cNvSpPr>
            <a:spLocks noGrp="1"/>
          </p:cNvSpPr>
          <p:nvPr>
            <p:ph type="body" sz="quarter" idx="18"/>
          </p:nvPr>
        </p:nvSpPr>
        <p:spPr/>
        <p:txBody>
          <a:bodyPr/>
          <a:lstStyle/>
          <a:p>
            <a:r>
              <a:rPr lang="ja-JP" altLang="en-US"/>
              <a:t>略歴</a:t>
            </a:r>
          </a:p>
        </p:txBody>
      </p:sp>
      <p:pic>
        <p:nvPicPr>
          <p:cNvPr id="12" name="図 11">
            <a:extLst>
              <a:ext uri="{FF2B5EF4-FFF2-40B4-BE49-F238E27FC236}">
                <a16:creationId xmlns:a16="http://schemas.microsoft.com/office/drawing/2014/main" id="{1AFB0A1E-66D9-794E-AA57-4A7D032A0F51}"/>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385763" y="1557457"/>
            <a:ext cx="1936829" cy="1936829"/>
          </a:xfrm>
          <a:prstGeom prst="rect">
            <a:avLst/>
          </a:prstGeom>
        </p:spPr>
      </p:pic>
      <p:sp>
        <p:nvSpPr>
          <p:cNvPr id="13" name="正方形/長方形 12">
            <a:extLst>
              <a:ext uri="{FF2B5EF4-FFF2-40B4-BE49-F238E27FC236}">
                <a16:creationId xmlns:a16="http://schemas.microsoft.com/office/drawing/2014/main" id="{361A334D-09A9-B044-A0A9-53FE4D0B47F1}"/>
              </a:ext>
            </a:extLst>
          </p:cNvPr>
          <p:cNvSpPr/>
          <p:nvPr/>
        </p:nvSpPr>
        <p:spPr>
          <a:xfrm>
            <a:off x="2446937" y="1558711"/>
            <a:ext cx="1936830" cy="1936830"/>
          </a:xfrm>
          <a:prstGeom prst="rect">
            <a:avLst/>
          </a:prstGeom>
          <a:solidFill>
            <a:schemeClr val="accent3">
              <a:lumMod val="20000"/>
              <a:lumOff val="80000"/>
            </a:schemeClr>
          </a:solidFill>
          <a:ln>
            <a:noFill/>
          </a:ln>
        </p:spPr>
        <p:style>
          <a:lnRef idx="2">
            <a:schemeClr val="dk1"/>
          </a:lnRef>
          <a:fillRef idx="1">
            <a:schemeClr val="lt1"/>
          </a:fillRef>
          <a:effectRef idx="0">
            <a:schemeClr val="dk1"/>
          </a:effectRef>
          <a:fontRef idx="minor">
            <a:schemeClr val="dk1"/>
          </a:fontRef>
        </p:style>
        <p:txBody>
          <a:bodyPr lIns="27000" rIns="27000" rtlCol="0" anchor="ctr"/>
          <a:lstStyle/>
          <a:p>
            <a:r>
              <a:rPr lang="en-US" altLang="ja-JP" sz="1050" dirty="0">
                <a:latin typeface="Meiryo UI" panose="020B0604030504040204" pitchFamily="34" charset="-128"/>
                <a:ea typeface="Meiryo UI" panose="020B0604030504040204" pitchFamily="34" charset="-128"/>
              </a:rPr>
              <a:t>1987</a:t>
            </a:r>
            <a:r>
              <a:rPr lang="ja-JP" altLang="ja-JP" sz="1050">
                <a:latin typeface="Meiryo UI" panose="020B0604030504040204" pitchFamily="34" charset="-128"/>
                <a:ea typeface="Meiryo UI" panose="020B0604030504040204" pitchFamily="34" charset="-128"/>
              </a:rPr>
              <a:t>年生まれ。</a:t>
            </a:r>
            <a:endParaRPr lang="en-US" altLang="ja-JP" sz="1050" dirty="0">
              <a:latin typeface="Meiryo UI" panose="020B0604030504040204" pitchFamily="34" charset="-128"/>
              <a:ea typeface="Meiryo UI" panose="020B0604030504040204" pitchFamily="34" charset="-128"/>
            </a:endParaRPr>
          </a:p>
          <a:p>
            <a:r>
              <a:rPr lang="ja-JP" altLang="ja-JP" sz="1050">
                <a:latin typeface="Meiryo UI" panose="020B0604030504040204" pitchFamily="34" charset="-128"/>
                <a:ea typeface="Meiryo UI" panose="020B0604030504040204" pitchFamily="34" charset="-128"/>
              </a:rPr>
              <a:t>慶應義塾大学大学院 政策・メディア研究科を修了。学生時代はパティスリー</a:t>
            </a:r>
            <a:r>
              <a:rPr lang="en-US" altLang="ja-JP" sz="1050" dirty="0">
                <a:latin typeface="Meiryo UI" panose="020B0604030504040204" pitchFamily="34" charset="-128"/>
                <a:ea typeface="Meiryo UI" panose="020B0604030504040204" pitchFamily="34" charset="-128"/>
              </a:rPr>
              <a:t>Pion</a:t>
            </a:r>
            <a:r>
              <a:rPr lang="ja-JP" altLang="ja-JP" sz="1050">
                <a:latin typeface="Meiryo UI" panose="020B0604030504040204" pitchFamily="34" charset="-128"/>
                <a:ea typeface="Meiryo UI" panose="020B0604030504040204" pitchFamily="34" charset="-128"/>
              </a:rPr>
              <a:t>にてパティシエとして勤務。株式会社ウフルではコンサルタントとして主に大手製造業の</a:t>
            </a:r>
            <a:r>
              <a:rPr lang="en-US" altLang="ja-JP" sz="1050" dirty="0">
                <a:latin typeface="Meiryo UI" panose="020B0604030504040204" pitchFamily="34" charset="-128"/>
                <a:ea typeface="Meiryo UI" panose="020B0604030504040204" pitchFamily="34" charset="-128"/>
              </a:rPr>
              <a:t>IoT</a:t>
            </a:r>
            <a:r>
              <a:rPr lang="ja-JP" altLang="ja-JP" sz="1050">
                <a:latin typeface="Meiryo UI" panose="020B0604030504040204" pitchFamily="34" charset="-128"/>
                <a:ea typeface="Meiryo UI" panose="020B0604030504040204" pitchFamily="34" charset="-128"/>
              </a:rPr>
              <a:t>新規事業企画に参画。 同プロジェクトにて代表と出会い、</a:t>
            </a:r>
            <a:r>
              <a:rPr lang="ja-JP" altLang="en-US" sz="1050">
                <a:latin typeface="Meiryo UI" panose="020B0604030504040204" pitchFamily="34" charset="-128"/>
                <a:ea typeface="Meiryo UI" panose="020B0604030504040204" pitchFamily="34" charset="-128"/>
              </a:rPr>
              <a:t>起業を決意。</a:t>
            </a:r>
            <a:r>
              <a:rPr lang="en-US" altLang="ja-JP" sz="1050" dirty="0">
                <a:latin typeface="Meiryo UI" panose="020B0604030504040204" pitchFamily="34" charset="-128"/>
                <a:ea typeface="Meiryo UI" panose="020B0604030504040204" pitchFamily="34" charset="-128"/>
              </a:rPr>
              <a:t>2019</a:t>
            </a:r>
            <a:r>
              <a:rPr lang="ja-JP" altLang="en-US" sz="1050">
                <a:latin typeface="Meiryo UI" panose="020B0604030504040204" pitchFamily="34" charset="-128"/>
                <a:ea typeface="Meiryo UI" panose="020B0604030504040204" pitchFamily="34" charset="-128"/>
              </a:rPr>
              <a:t>年にワークログ株式会社の取締役副社長、</a:t>
            </a:r>
            <a:r>
              <a:rPr lang="en-US" altLang="ja-JP" sz="1050" dirty="0">
                <a:latin typeface="Meiryo UI" panose="020B0604030504040204" pitchFamily="34" charset="-128"/>
                <a:ea typeface="Meiryo UI" panose="020B0604030504040204" pitchFamily="34" charset="-128"/>
              </a:rPr>
              <a:t>2020</a:t>
            </a:r>
            <a:r>
              <a:rPr lang="ja-JP" altLang="en-US" sz="1050">
                <a:latin typeface="Meiryo UI" panose="020B0604030504040204" pitchFamily="34" charset="-128"/>
                <a:ea typeface="Meiryo UI" panose="020B0604030504040204" pitchFamily="34" charset="-128"/>
              </a:rPr>
              <a:t>年</a:t>
            </a:r>
            <a:r>
              <a:rPr lang="en-US" altLang="ja-JP" sz="1050" dirty="0">
                <a:latin typeface="Meiryo UI" panose="020B0604030504040204" pitchFamily="34" charset="-128"/>
                <a:ea typeface="Meiryo UI" panose="020B0604030504040204" pitchFamily="34" charset="-128"/>
              </a:rPr>
              <a:t>10</a:t>
            </a:r>
            <a:r>
              <a:rPr lang="ja-JP" altLang="en-US" sz="1050">
                <a:latin typeface="Meiryo UI" panose="020B0604030504040204" pitchFamily="34" charset="-128"/>
                <a:ea typeface="Meiryo UI" panose="020B0604030504040204" pitchFamily="34" charset="-128"/>
              </a:rPr>
              <a:t>月より代表取締役に就任。</a:t>
            </a:r>
            <a:endParaRPr kumimoji="1" lang="ja-JP" altLang="en-US" sz="1050" dirty="0">
              <a:latin typeface="Meiryo UI" panose="020B0604030504040204" pitchFamily="34" charset="-128"/>
              <a:ea typeface="Meiryo UI" panose="020B0604030504040204" pitchFamily="34" charset="-128"/>
            </a:endParaRPr>
          </a:p>
        </p:txBody>
      </p:sp>
      <p:cxnSp>
        <p:nvCxnSpPr>
          <p:cNvPr id="15" name="直線矢印コネクタ 14">
            <a:extLst>
              <a:ext uri="{FF2B5EF4-FFF2-40B4-BE49-F238E27FC236}">
                <a16:creationId xmlns:a16="http://schemas.microsoft.com/office/drawing/2014/main" id="{3CEF44D4-ADD5-D145-A66F-845427201FF9}"/>
              </a:ext>
            </a:extLst>
          </p:cNvPr>
          <p:cNvCxnSpPr>
            <a:cxnSpLocks/>
          </p:cNvCxnSpPr>
          <p:nvPr/>
        </p:nvCxnSpPr>
        <p:spPr>
          <a:xfrm>
            <a:off x="4928736" y="1521882"/>
            <a:ext cx="0" cy="3271835"/>
          </a:xfrm>
          <a:prstGeom prst="straightConnector1">
            <a:avLst/>
          </a:prstGeom>
          <a:ln w="28575">
            <a:solidFill>
              <a:schemeClr val="tx1">
                <a:lumMod val="50000"/>
                <a:lumOff val="50000"/>
              </a:schemeClr>
            </a:solidFill>
            <a:headEnd type="oval" w="med" len="med"/>
            <a:tailEnd type="triangle" w="med" len="med"/>
          </a:ln>
        </p:spPr>
        <p:style>
          <a:lnRef idx="1">
            <a:schemeClr val="dk1"/>
          </a:lnRef>
          <a:fillRef idx="0">
            <a:schemeClr val="dk1"/>
          </a:fillRef>
          <a:effectRef idx="0">
            <a:schemeClr val="dk1"/>
          </a:effectRef>
          <a:fontRef idx="minor">
            <a:schemeClr val="tx1"/>
          </a:fontRef>
        </p:style>
      </p:cxnSp>
      <p:grpSp>
        <p:nvGrpSpPr>
          <p:cNvPr id="16" name="グループ化 15">
            <a:extLst>
              <a:ext uri="{FF2B5EF4-FFF2-40B4-BE49-F238E27FC236}">
                <a16:creationId xmlns:a16="http://schemas.microsoft.com/office/drawing/2014/main" id="{7219599B-2442-5547-9C2F-1ECD45F2E47B}"/>
              </a:ext>
            </a:extLst>
          </p:cNvPr>
          <p:cNvGrpSpPr/>
          <p:nvPr/>
        </p:nvGrpSpPr>
        <p:grpSpPr>
          <a:xfrm>
            <a:off x="4805054" y="1402579"/>
            <a:ext cx="3959028" cy="564653"/>
            <a:chOff x="5272181" y="2003107"/>
            <a:chExt cx="4401208" cy="752870"/>
          </a:xfrm>
        </p:grpSpPr>
        <p:sp>
          <p:nvSpPr>
            <p:cNvPr id="17" name="テキスト ボックス 16">
              <a:extLst>
                <a:ext uri="{FF2B5EF4-FFF2-40B4-BE49-F238E27FC236}">
                  <a16:creationId xmlns:a16="http://schemas.microsoft.com/office/drawing/2014/main" id="{C6B1B903-F05B-2145-991A-57961D8CCAD9}"/>
                </a:ext>
              </a:extLst>
            </p:cNvPr>
            <p:cNvSpPr txBox="1"/>
            <p:nvPr/>
          </p:nvSpPr>
          <p:spPr>
            <a:xfrm rot="19631922">
              <a:off x="5272181" y="2122654"/>
              <a:ext cx="931724" cy="492444"/>
            </a:xfrm>
            <a:prstGeom prst="rect">
              <a:avLst/>
            </a:prstGeom>
            <a:noFill/>
          </p:spPr>
          <p:txBody>
            <a:bodyPr wrap="square" rtlCol="0">
              <a:spAutoFit/>
            </a:bodyPr>
            <a:lstStyle/>
            <a:p>
              <a:pPr algn="ctr"/>
              <a:r>
                <a:rPr kumimoji="1" lang="en-US" altLang="ja-JP" sz="900" dirty="0">
                  <a:latin typeface="Meiryo UI" panose="020B0604030504040204" pitchFamily="34" charset="-128"/>
                  <a:ea typeface="Meiryo UI" panose="020B0604030504040204" pitchFamily="34" charset="-128"/>
                </a:rPr>
                <a:t>1987.3.27</a:t>
              </a:r>
              <a:endParaRPr kumimoji="1" lang="ja-JP" altLang="en-US" sz="900">
                <a:latin typeface="Meiryo UI" panose="020B0604030504040204" pitchFamily="34" charset="-128"/>
                <a:ea typeface="Meiryo UI" panose="020B0604030504040204" pitchFamily="34" charset="-128"/>
              </a:endParaRPr>
            </a:p>
          </p:txBody>
        </p:sp>
        <p:sp>
          <p:nvSpPr>
            <p:cNvPr id="18" name="フリーフォーム 17">
              <a:extLst>
                <a:ext uri="{FF2B5EF4-FFF2-40B4-BE49-F238E27FC236}">
                  <a16:creationId xmlns:a16="http://schemas.microsoft.com/office/drawing/2014/main" id="{A82F319C-1DC5-E649-A739-D5A33F174A0A}"/>
                </a:ext>
              </a:extLst>
            </p:cNvPr>
            <p:cNvSpPr/>
            <p:nvPr/>
          </p:nvSpPr>
          <p:spPr>
            <a:xfrm>
              <a:off x="5428648" y="2252312"/>
              <a:ext cx="4244741" cy="452387"/>
            </a:xfrm>
            <a:custGeom>
              <a:avLst/>
              <a:gdLst>
                <a:gd name="connsiteX0" fmla="*/ 0 w 4244741"/>
                <a:gd name="connsiteY0" fmla="*/ 452387 h 452387"/>
                <a:gd name="connsiteX1" fmla="*/ 606392 w 4244741"/>
                <a:gd name="connsiteY1" fmla="*/ 0 h 452387"/>
                <a:gd name="connsiteX2" fmla="*/ 4244741 w 4244741"/>
                <a:gd name="connsiteY2" fmla="*/ 0 h 452387"/>
              </a:gdLst>
              <a:ahLst/>
              <a:cxnLst>
                <a:cxn ang="0">
                  <a:pos x="connsiteX0" y="connsiteY0"/>
                </a:cxn>
                <a:cxn ang="0">
                  <a:pos x="connsiteX1" y="connsiteY1"/>
                </a:cxn>
                <a:cxn ang="0">
                  <a:pos x="connsiteX2" y="connsiteY2"/>
                </a:cxn>
              </a:cxnLst>
              <a:rect l="l" t="t" r="r" b="b"/>
              <a:pathLst>
                <a:path w="4244741" h="452387">
                  <a:moveTo>
                    <a:pt x="0" y="452387"/>
                  </a:moveTo>
                  <a:lnTo>
                    <a:pt x="606392" y="0"/>
                  </a:lnTo>
                  <a:lnTo>
                    <a:pt x="4244741" y="0"/>
                  </a:lnTo>
                </a:path>
              </a:pathLst>
            </a:custGeom>
            <a:noFill/>
            <a:ln w="12700">
              <a:solidFill>
                <a:schemeClr val="tx1">
                  <a:lumMod val="50000"/>
                  <a:lumOff val="50000"/>
                </a:schemeClr>
              </a:solidFill>
              <a:prstDash val="sysDash"/>
            </a:ln>
          </p:spPr>
          <p:style>
            <a:lnRef idx="2">
              <a:schemeClr val="dk1"/>
            </a:lnRef>
            <a:fillRef idx="1">
              <a:schemeClr val="lt1"/>
            </a:fillRef>
            <a:effectRef idx="0">
              <a:schemeClr val="dk1"/>
            </a:effectRef>
            <a:fontRef idx="minor">
              <a:schemeClr val="dk1"/>
            </a:fontRef>
          </p:style>
          <p:txBody>
            <a:bodyPr rtlCol="0" anchor="ctr"/>
            <a:lstStyle/>
            <a:p>
              <a:pPr algn="ctr"/>
              <a:endParaRPr kumimoji="1" lang="ja-JP" altLang="en-US" sz="900">
                <a:latin typeface="Meiryo UI" panose="020B0604030504040204" pitchFamily="34" charset="-128"/>
                <a:ea typeface="Meiryo UI" panose="020B0604030504040204" pitchFamily="34" charset="-128"/>
              </a:endParaRPr>
            </a:p>
          </p:txBody>
        </p:sp>
        <p:sp>
          <p:nvSpPr>
            <p:cNvPr id="19" name="テキスト ボックス 18">
              <a:extLst>
                <a:ext uri="{FF2B5EF4-FFF2-40B4-BE49-F238E27FC236}">
                  <a16:creationId xmlns:a16="http://schemas.microsoft.com/office/drawing/2014/main" id="{556FB0A2-8879-5B44-9ACC-CA6420D20E18}"/>
                </a:ext>
              </a:extLst>
            </p:cNvPr>
            <p:cNvSpPr txBox="1"/>
            <p:nvPr/>
          </p:nvSpPr>
          <p:spPr>
            <a:xfrm>
              <a:off x="5994288" y="2003107"/>
              <a:ext cx="847023" cy="307776"/>
            </a:xfrm>
            <a:prstGeom prst="rect">
              <a:avLst/>
            </a:prstGeom>
            <a:noFill/>
          </p:spPr>
          <p:txBody>
            <a:bodyPr wrap="square" rtlCol="0">
              <a:spAutoFit/>
            </a:bodyPr>
            <a:lstStyle/>
            <a:p>
              <a:r>
                <a:rPr kumimoji="1" lang="ja-JP" altLang="en-US" sz="900">
                  <a:latin typeface="Meiryo UI" panose="020B0604030504040204" pitchFamily="34" charset="-128"/>
                  <a:ea typeface="Meiryo UI" panose="020B0604030504040204" pitchFamily="34" charset="-128"/>
                </a:rPr>
                <a:t>▼誕生</a:t>
              </a:r>
            </a:p>
          </p:txBody>
        </p:sp>
        <p:sp>
          <p:nvSpPr>
            <p:cNvPr id="20" name="テキスト ボックス 19">
              <a:extLst>
                <a:ext uri="{FF2B5EF4-FFF2-40B4-BE49-F238E27FC236}">
                  <a16:creationId xmlns:a16="http://schemas.microsoft.com/office/drawing/2014/main" id="{0F6DB1DB-CECD-2249-8535-49A6EC0E128A}"/>
                </a:ext>
              </a:extLst>
            </p:cNvPr>
            <p:cNvSpPr txBox="1"/>
            <p:nvPr/>
          </p:nvSpPr>
          <p:spPr>
            <a:xfrm>
              <a:off x="6138771" y="2263534"/>
              <a:ext cx="3511037" cy="492443"/>
            </a:xfrm>
            <a:prstGeom prst="rect">
              <a:avLst/>
            </a:prstGeom>
            <a:noFill/>
          </p:spPr>
          <p:txBody>
            <a:bodyPr wrap="square" rIns="27000" rtlCol="0">
              <a:spAutoFit/>
            </a:bodyPr>
            <a:lstStyle/>
            <a:p>
              <a:r>
                <a:rPr kumimoji="1" lang="ja-JP" altLang="en-US" sz="900">
                  <a:latin typeface="Meiryo UI" panose="020B0604030504040204" pitchFamily="34" charset="-128"/>
                  <a:ea typeface="Meiryo UI" panose="020B0604030504040204" pitchFamily="34" charset="-128"/>
                </a:rPr>
                <a:t>東京都にて産声をあげる。</a:t>
              </a:r>
              <a:r>
                <a:rPr kumimoji="1" lang="en-US" altLang="ja-JP" sz="900" dirty="0">
                  <a:latin typeface="Meiryo UI" panose="020B0604030504040204" pitchFamily="34" charset="-128"/>
                  <a:ea typeface="Meiryo UI" panose="020B0604030504040204" pitchFamily="34" charset="-128"/>
                </a:rPr>
                <a:t>4</a:t>
              </a:r>
              <a:r>
                <a:rPr kumimoji="1" lang="ja-JP" altLang="en-US" sz="900">
                  <a:latin typeface="Meiryo UI" panose="020B0604030504040204" pitchFamily="34" charset="-128"/>
                  <a:ea typeface="Meiryo UI" panose="020B0604030504040204" pitchFamily="34" charset="-128"/>
                </a:rPr>
                <a:t>年間の海外生活は記憶なし。</a:t>
              </a:r>
            </a:p>
          </p:txBody>
        </p:sp>
      </p:grpSp>
      <p:grpSp>
        <p:nvGrpSpPr>
          <p:cNvPr id="21" name="グループ化 20">
            <a:extLst>
              <a:ext uri="{FF2B5EF4-FFF2-40B4-BE49-F238E27FC236}">
                <a16:creationId xmlns:a16="http://schemas.microsoft.com/office/drawing/2014/main" id="{170F94C0-E822-474D-A2D2-D0CD643862EC}"/>
              </a:ext>
            </a:extLst>
          </p:cNvPr>
          <p:cNvGrpSpPr/>
          <p:nvPr/>
        </p:nvGrpSpPr>
        <p:grpSpPr>
          <a:xfrm>
            <a:off x="4805054" y="1925387"/>
            <a:ext cx="3959028" cy="534609"/>
            <a:chOff x="5272181" y="2665221"/>
            <a:chExt cx="4401208" cy="712812"/>
          </a:xfrm>
        </p:grpSpPr>
        <p:sp>
          <p:nvSpPr>
            <p:cNvPr id="22" name="テキスト ボックス 21">
              <a:extLst>
                <a:ext uri="{FF2B5EF4-FFF2-40B4-BE49-F238E27FC236}">
                  <a16:creationId xmlns:a16="http://schemas.microsoft.com/office/drawing/2014/main" id="{F2CA1F14-4AE9-2E47-B66E-6232874FA46F}"/>
                </a:ext>
              </a:extLst>
            </p:cNvPr>
            <p:cNvSpPr txBox="1"/>
            <p:nvPr/>
          </p:nvSpPr>
          <p:spPr>
            <a:xfrm rot="19610714">
              <a:off x="5272181" y="2795988"/>
              <a:ext cx="931724" cy="492443"/>
            </a:xfrm>
            <a:prstGeom prst="rect">
              <a:avLst/>
            </a:prstGeom>
            <a:noFill/>
          </p:spPr>
          <p:txBody>
            <a:bodyPr wrap="square" rtlCol="0">
              <a:spAutoFit/>
            </a:bodyPr>
            <a:lstStyle/>
            <a:p>
              <a:pPr algn="ctr"/>
              <a:r>
                <a:rPr kumimoji="1" lang="en-US" altLang="ja-JP" sz="900" dirty="0">
                  <a:latin typeface="Meiryo UI" panose="020B0604030504040204" pitchFamily="34" charset="-128"/>
                  <a:ea typeface="Meiryo UI" panose="020B0604030504040204" pitchFamily="34" charset="-128"/>
                </a:rPr>
                <a:t>2011.3.31</a:t>
              </a:r>
              <a:endParaRPr kumimoji="1" lang="ja-JP" altLang="en-US" sz="900">
                <a:latin typeface="Meiryo UI" panose="020B0604030504040204" pitchFamily="34" charset="-128"/>
                <a:ea typeface="Meiryo UI" panose="020B0604030504040204" pitchFamily="34" charset="-128"/>
              </a:endParaRPr>
            </a:p>
          </p:txBody>
        </p:sp>
        <p:sp>
          <p:nvSpPr>
            <p:cNvPr id="23" name="フリーフォーム 22">
              <a:extLst>
                <a:ext uri="{FF2B5EF4-FFF2-40B4-BE49-F238E27FC236}">
                  <a16:creationId xmlns:a16="http://schemas.microsoft.com/office/drawing/2014/main" id="{548A6E23-E0AE-2D4F-B177-C56E5FB39D76}"/>
                </a:ext>
              </a:extLst>
            </p:cNvPr>
            <p:cNvSpPr/>
            <p:nvPr/>
          </p:nvSpPr>
          <p:spPr>
            <a:xfrm>
              <a:off x="5428648" y="2925646"/>
              <a:ext cx="4244741" cy="452387"/>
            </a:xfrm>
            <a:custGeom>
              <a:avLst/>
              <a:gdLst>
                <a:gd name="connsiteX0" fmla="*/ 0 w 4244741"/>
                <a:gd name="connsiteY0" fmla="*/ 452387 h 452387"/>
                <a:gd name="connsiteX1" fmla="*/ 606392 w 4244741"/>
                <a:gd name="connsiteY1" fmla="*/ 0 h 452387"/>
                <a:gd name="connsiteX2" fmla="*/ 4244741 w 4244741"/>
                <a:gd name="connsiteY2" fmla="*/ 0 h 452387"/>
              </a:gdLst>
              <a:ahLst/>
              <a:cxnLst>
                <a:cxn ang="0">
                  <a:pos x="connsiteX0" y="connsiteY0"/>
                </a:cxn>
                <a:cxn ang="0">
                  <a:pos x="connsiteX1" y="connsiteY1"/>
                </a:cxn>
                <a:cxn ang="0">
                  <a:pos x="connsiteX2" y="connsiteY2"/>
                </a:cxn>
              </a:cxnLst>
              <a:rect l="l" t="t" r="r" b="b"/>
              <a:pathLst>
                <a:path w="4244741" h="452387">
                  <a:moveTo>
                    <a:pt x="0" y="452387"/>
                  </a:moveTo>
                  <a:lnTo>
                    <a:pt x="606392" y="0"/>
                  </a:lnTo>
                  <a:lnTo>
                    <a:pt x="4244741" y="0"/>
                  </a:lnTo>
                </a:path>
              </a:pathLst>
            </a:custGeom>
            <a:noFill/>
            <a:ln w="12700">
              <a:solidFill>
                <a:schemeClr val="tx1">
                  <a:lumMod val="50000"/>
                  <a:lumOff val="50000"/>
                </a:schemeClr>
              </a:solidFill>
              <a:prstDash val="sysDash"/>
            </a:ln>
          </p:spPr>
          <p:style>
            <a:lnRef idx="2">
              <a:schemeClr val="dk1"/>
            </a:lnRef>
            <a:fillRef idx="1">
              <a:schemeClr val="lt1"/>
            </a:fillRef>
            <a:effectRef idx="0">
              <a:schemeClr val="dk1"/>
            </a:effectRef>
            <a:fontRef idx="minor">
              <a:schemeClr val="dk1"/>
            </a:fontRef>
          </p:style>
          <p:txBody>
            <a:bodyPr rtlCol="0" anchor="ctr"/>
            <a:lstStyle/>
            <a:p>
              <a:pPr algn="ctr"/>
              <a:endParaRPr kumimoji="1" lang="ja-JP" altLang="en-US" sz="900">
                <a:latin typeface="Meiryo UI" panose="020B0604030504040204" pitchFamily="34" charset="-128"/>
                <a:ea typeface="Meiryo UI" panose="020B0604030504040204" pitchFamily="34" charset="-128"/>
              </a:endParaRPr>
            </a:p>
          </p:txBody>
        </p:sp>
        <p:sp>
          <p:nvSpPr>
            <p:cNvPr id="24" name="テキスト ボックス 23">
              <a:extLst>
                <a:ext uri="{FF2B5EF4-FFF2-40B4-BE49-F238E27FC236}">
                  <a16:creationId xmlns:a16="http://schemas.microsoft.com/office/drawing/2014/main" id="{C50E4004-202B-0A4B-8A67-D7F54E85FA7C}"/>
                </a:ext>
              </a:extLst>
            </p:cNvPr>
            <p:cNvSpPr txBox="1"/>
            <p:nvPr/>
          </p:nvSpPr>
          <p:spPr>
            <a:xfrm>
              <a:off x="5994286" y="2665221"/>
              <a:ext cx="3511017" cy="307776"/>
            </a:xfrm>
            <a:prstGeom prst="rect">
              <a:avLst/>
            </a:prstGeom>
            <a:noFill/>
          </p:spPr>
          <p:txBody>
            <a:bodyPr wrap="square" rtlCol="0">
              <a:spAutoFit/>
            </a:bodyPr>
            <a:lstStyle/>
            <a:p>
              <a:r>
                <a:rPr kumimoji="1" lang="ja-JP" altLang="en-US" sz="900">
                  <a:latin typeface="Meiryo UI" panose="020B0604030504040204" pitchFamily="34" charset="-128"/>
                  <a:ea typeface="Meiryo UI" panose="020B0604030504040204" pitchFamily="34" charset="-128"/>
                </a:rPr>
                <a:t>▼</a:t>
              </a:r>
              <a:r>
                <a:rPr lang="ja-JP" altLang="en-US" sz="900">
                  <a:latin typeface="Meiryo UI" panose="020B0604030504040204" pitchFamily="34" charset="-128"/>
                  <a:ea typeface="Meiryo UI" panose="020B0604030504040204" pitchFamily="34" charset="-128"/>
                </a:rPr>
                <a:t>慶應義塾大学大学院</a:t>
              </a:r>
              <a:r>
                <a:rPr lang="en-US" altLang="ja-JP" sz="900" dirty="0">
                  <a:latin typeface="Meiryo UI" panose="020B0604030504040204" pitchFamily="34" charset="-128"/>
                  <a:ea typeface="Meiryo UI" panose="020B0604030504040204" pitchFamily="34" charset="-128"/>
                </a:rPr>
                <a:t> </a:t>
              </a:r>
              <a:r>
                <a:rPr lang="ja-JP" altLang="en-US" sz="900">
                  <a:latin typeface="Meiryo UI" panose="020B0604030504040204" pitchFamily="34" charset="-128"/>
                  <a:ea typeface="Meiryo UI" panose="020B0604030504040204" pitchFamily="34" charset="-128"/>
                </a:rPr>
                <a:t>政策・メディア研究科</a:t>
              </a:r>
              <a:r>
                <a:rPr lang="en-US" altLang="ja-JP" sz="900" dirty="0">
                  <a:latin typeface="Meiryo UI" panose="020B0604030504040204" pitchFamily="34" charset="-128"/>
                  <a:ea typeface="Meiryo UI" panose="020B0604030504040204" pitchFamily="34" charset="-128"/>
                </a:rPr>
                <a:t> </a:t>
              </a:r>
              <a:r>
                <a:rPr lang="ja-JP" altLang="en-US" sz="900">
                  <a:latin typeface="Meiryo UI" panose="020B0604030504040204" pitchFamily="34" charset="-128"/>
                  <a:ea typeface="Meiryo UI" panose="020B0604030504040204" pitchFamily="34" charset="-128"/>
                </a:rPr>
                <a:t>修了</a:t>
              </a:r>
              <a:endParaRPr kumimoji="1" lang="ja-JP" altLang="en-US" sz="900">
                <a:latin typeface="Meiryo UI" panose="020B0604030504040204" pitchFamily="34" charset="-128"/>
                <a:ea typeface="Meiryo UI" panose="020B0604030504040204" pitchFamily="34" charset="-128"/>
              </a:endParaRPr>
            </a:p>
          </p:txBody>
        </p:sp>
        <p:sp>
          <p:nvSpPr>
            <p:cNvPr id="25" name="テキスト ボックス 24">
              <a:extLst>
                <a:ext uri="{FF2B5EF4-FFF2-40B4-BE49-F238E27FC236}">
                  <a16:creationId xmlns:a16="http://schemas.microsoft.com/office/drawing/2014/main" id="{81C3B648-72FB-8540-A8F1-E7921CE4DE28}"/>
                </a:ext>
              </a:extLst>
            </p:cNvPr>
            <p:cNvSpPr txBox="1"/>
            <p:nvPr/>
          </p:nvSpPr>
          <p:spPr>
            <a:xfrm>
              <a:off x="6138771" y="2925646"/>
              <a:ext cx="3511037" cy="307776"/>
            </a:xfrm>
            <a:prstGeom prst="rect">
              <a:avLst/>
            </a:prstGeom>
            <a:noFill/>
          </p:spPr>
          <p:txBody>
            <a:bodyPr wrap="square" rtlCol="0">
              <a:spAutoFit/>
            </a:bodyPr>
            <a:lstStyle/>
            <a:p>
              <a:r>
                <a:rPr kumimoji="1" lang="ja-JP" altLang="en-US" sz="900">
                  <a:latin typeface="Meiryo UI" panose="020B0604030504040204" pitchFamily="34" charset="-128"/>
                  <a:ea typeface="Meiryo UI" panose="020B0604030504040204" pitchFamily="34" charset="-128"/>
                </a:rPr>
                <a:t>「雰囲気のデジタル化」に関する論文を執筆。</a:t>
              </a:r>
            </a:p>
          </p:txBody>
        </p:sp>
      </p:grpSp>
      <p:grpSp>
        <p:nvGrpSpPr>
          <p:cNvPr id="26" name="グループ化 25">
            <a:extLst>
              <a:ext uri="{FF2B5EF4-FFF2-40B4-BE49-F238E27FC236}">
                <a16:creationId xmlns:a16="http://schemas.microsoft.com/office/drawing/2014/main" id="{B7D5E2B7-07D9-EB49-916D-A8BE08B56BFE}"/>
              </a:ext>
            </a:extLst>
          </p:cNvPr>
          <p:cNvGrpSpPr/>
          <p:nvPr/>
        </p:nvGrpSpPr>
        <p:grpSpPr>
          <a:xfrm>
            <a:off x="4805054" y="2456610"/>
            <a:ext cx="3959028" cy="534609"/>
            <a:chOff x="5272181" y="2665221"/>
            <a:chExt cx="4401208" cy="712812"/>
          </a:xfrm>
        </p:grpSpPr>
        <p:sp>
          <p:nvSpPr>
            <p:cNvPr id="27" name="テキスト ボックス 26">
              <a:extLst>
                <a:ext uri="{FF2B5EF4-FFF2-40B4-BE49-F238E27FC236}">
                  <a16:creationId xmlns:a16="http://schemas.microsoft.com/office/drawing/2014/main" id="{3AAD44C1-3137-C64D-A5F9-3A73C596674A}"/>
                </a:ext>
              </a:extLst>
            </p:cNvPr>
            <p:cNvSpPr txBox="1"/>
            <p:nvPr/>
          </p:nvSpPr>
          <p:spPr>
            <a:xfrm rot="19579190">
              <a:off x="5272181" y="2795988"/>
              <a:ext cx="931724" cy="492443"/>
            </a:xfrm>
            <a:prstGeom prst="rect">
              <a:avLst/>
            </a:prstGeom>
            <a:noFill/>
          </p:spPr>
          <p:txBody>
            <a:bodyPr wrap="square" rtlCol="0">
              <a:spAutoFit/>
            </a:bodyPr>
            <a:lstStyle/>
            <a:p>
              <a:pPr algn="ctr"/>
              <a:r>
                <a:rPr kumimoji="1" lang="en-US" altLang="ja-JP" sz="900" dirty="0">
                  <a:latin typeface="Meiryo UI" panose="020B0604030504040204" pitchFamily="34" charset="-128"/>
                  <a:ea typeface="Meiryo UI" panose="020B0604030504040204" pitchFamily="34" charset="-128"/>
                </a:rPr>
                <a:t>2012.12.1</a:t>
              </a:r>
              <a:endParaRPr kumimoji="1" lang="ja-JP" altLang="en-US" sz="900">
                <a:latin typeface="Meiryo UI" panose="020B0604030504040204" pitchFamily="34" charset="-128"/>
                <a:ea typeface="Meiryo UI" panose="020B0604030504040204" pitchFamily="34" charset="-128"/>
              </a:endParaRPr>
            </a:p>
          </p:txBody>
        </p:sp>
        <p:sp>
          <p:nvSpPr>
            <p:cNvPr id="28" name="フリーフォーム 27">
              <a:extLst>
                <a:ext uri="{FF2B5EF4-FFF2-40B4-BE49-F238E27FC236}">
                  <a16:creationId xmlns:a16="http://schemas.microsoft.com/office/drawing/2014/main" id="{BB6EC803-DDE1-E04F-A188-B938A7440E3B}"/>
                </a:ext>
              </a:extLst>
            </p:cNvPr>
            <p:cNvSpPr/>
            <p:nvPr/>
          </p:nvSpPr>
          <p:spPr>
            <a:xfrm>
              <a:off x="5428648" y="2925646"/>
              <a:ext cx="4244741" cy="452387"/>
            </a:xfrm>
            <a:custGeom>
              <a:avLst/>
              <a:gdLst>
                <a:gd name="connsiteX0" fmla="*/ 0 w 4244741"/>
                <a:gd name="connsiteY0" fmla="*/ 452387 h 452387"/>
                <a:gd name="connsiteX1" fmla="*/ 606392 w 4244741"/>
                <a:gd name="connsiteY1" fmla="*/ 0 h 452387"/>
                <a:gd name="connsiteX2" fmla="*/ 4244741 w 4244741"/>
                <a:gd name="connsiteY2" fmla="*/ 0 h 452387"/>
              </a:gdLst>
              <a:ahLst/>
              <a:cxnLst>
                <a:cxn ang="0">
                  <a:pos x="connsiteX0" y="connsiteY0"/>
                </a:cxn>
                <a:cxn ang="0">
                  <a:pos x="connsiteX1" y="connsiteY1"/>
                </a:cxn>
                <a:cxn ang="0">
                  <a:pos x="connsiteX2" y="connsiteY2"/>
                </a:cxn>
              </a:cxnLst>
              <a:rect l="l" t="t" r="r" b="b"/>
              <a:pathLst>
                <a:path w="4244741" h="452387">
                  <a:moveTo>
                    <a:pt x="0" y="452387"/>
                  </a:moveTo>
                  <a:lnTo>
                    <a:pt x="606392" y="0"/>
                  </a:lnTo>
                  <a:lnTo>
                    <a:pt x="4244741" y="0"/>
                  </a:lnTo>
                </a:path>
              </a:pathLst>
            </a:custGeom>
            <a:noFill/>
            <a:ln w="12700">
              <a:solidFill>
                <a:schemeClr val="tx1">
                  <a:lumMod val="50000"/>
                  <a:lumOff val="50000"/>
                </a:schemeClr>
              </a:solidFill>
              <a:prstDash val="sysDash"/>
            </a:ln>
          </p:spPr>
          <p:style>
            <a:lnRef idx="2">
              <a:schemeClr val="dk1"/>
            </a:lnRef>
            <a:fillRef idx="1">
              <a:schemeClr val="lt1"/>
            </a:fillRef>
            <a:effectRef idx="0">
              <a:schemeClr val="dk1"/>
            </a:effectRef>
            <a:fontRef idx="minor">
              <a:schemeClr val="dk1"/>
            </a:fontRef>
          </p:style>
          <p:txBody>
            <a:bodyPr rtlCol="0" anchor="ctr"/>
            <a:lstStyle/>
            <a:p>
              <a:pPr algn="ctr"/>
              <a:endParaRPr kumimoji="1" lang="ja-JP" altLang="en-US" sz="900">
                <a:latin typeface="Meiryo UI" panose="020B0604030504040204" pitchFamily="34" charset="-128"/>
                <a:ea typeface="Meiryo UI" panose="020B0604030504040204" pitchFamily="34" charset="-128"/>
              </a:endParaRPr>
            </a:p>
          </p:txBody>
        </p:sp>
        <p:sp>
          <p:nvSpPr>
            <p:cNvPr id="29" name="テキスト ボックス 28">
              <a:extLst>
                <a:ext uri="{FF2B5EF4-FFF2-40B4-BE49-F238E27FC236}">
                  <a16:creationId xmlns:a16="http://schemas.microsoft.com/office/drawing/2014/main" id="{41469862-0E08-7D41-B354-ECCA28470313}"/>
                </a:ext>
              </a:extLst>
            </p:cNvPr>
            <p:cNvSpPr txBox="1"/>
            <p:nvPr/>
          </p:nvSpPr>
          <p:spPr>
            <a:xfrm>
              <a:off x="5994286" y="2665221"/>
              <a:ext cx="3511017" cy="307776"/>
            </a:xfrm>
            <a:prstGeom prst="rect">
              <a:avLst/>
            </a:prstGeom>
            <a:noFill/>
          </p:spPr>
          <p:txBody>
            <a:bodyPr wrap="square" rtlCol="0">
              <a:spAutoFit/>
            </a:bodyPr>
            <a:lstStyle/>
            <a:p>
              <a:r>
                <a:rPr kumimoji="1" lang="ja-JP" altLang="en-US" sz="900">
                  <a:latin typeface="Meiryo UI" panose="020B0604030504040204" pitchFamily="34" charset="-128"/>
                  <a:ea typeface="Meiryo UI" panose="020B0604030504040204" pitchFamily="34" charset="-128"/>
                </a:rPr>
                <a:t>▼</a:t>
              </a:r>
              <a:r>
                <a:rPr lang="ja-JP" altLang="en-US" sz="900">
                  <a:latin typeface="Meiryo UI" panose="020B0604030504040204" pitchFamily="34" charset="-128"/>
                  <a:ea typeface="Meiryo UI" panose="020B0604030504040204" pitchFamily="34" charset="-128"/>
                </a:rPr>
                <a:t>武蔵コーポレーション株式会社</a:t>
              </a:r>
              <a:r>
                <a:rPr lang="en-US" altLang="ja-JP" sz="900" dirty="0">
                  <a:latin typeface="Meiryo UI" panose="020B0604030504040204" pitchFamily="34" charset="-128"/>
                  <a:ea typeface="Meiryo UI" panose="020B0604030504040204" pitchFamily="34" charset="-128"/>
                </a:rPr>
                <a:t> </a:t>
              </a:r>
              <a:r>
                <a:rPr lang="ja-JP" altLang="en-US" sz="900">
                  <a:latin typeface="Meiryo UI" panose="020B0604030504040204" pitchFamily="34" charset="-128"/>
                  <a:ea typeface="Meiryo UI" panose="020B0604030504040204" pitchFamily="34" charset="-128"/>
                </a:rPr>
                <a:t>入社</a:t>
              </a:r>
              <a:endParaRPr kumimoji="1" lang="ja-JP" altLang="en-US" sz="900">
                <a:latin typeface="Meiryo UI" panose="020B0604030504040204" pitchFamily="34" charset="-128"/>
                <a:ea typeface="Meiryo UI" panose="020B0604030504040204" pitchFamily="34" charset="-128"/>
              </a:endParaRPr>
            </a:p>
          </p:txBody>
        </p:sp>
        <p:sp>
          <p:nvSpPr>
            <p:cNvPr id="30" name="テキスト ボックス 29">
              <a:extLst>
                <a:ext uri="{FF2B5EF4-FFF2-40B4-BE49-F238E27FC236}">
                  <a16:creationId xmlns:a16="http://schemas.microsoft.com/office/drawing/2014/main" id="{0E45D42D-C650-E64F-BEFF-DD307E75B171}"/>
                </a:ext>
              </a:extLst>
            </p:cNvPr>
            <p:cNvSpPr txBox="1"/>
            <p:nvPr/>
          </p:nvSpPr>
          <p:spPr>
            <a:xfrm>
              <a:off x="6138771" y="2925646"/>
              <a:ext cx="3511037" cy="307776"/>
            </a:xfrm>
            <a:prstGeom prst="rect">
              <a:avLst/>
            </a:prstGeom>
            <a:noFill/>
          </p:spPr>
          <p:txBody>
            <a:bodyPr wrap="square" rtlCol="0">
              <a:spAutoFit/>
            </a:bodyPr>
            <a:lstStyle/>
            <a:p>
              <a:r>
                <a:rPr kumimoji="1" lang="ja-JP" altLang="en-US" sz="900">
                  <a:latin typeface="Meiryo UI" panose="020B0604030504040204" pitchFamily="34" charset="-128"/>
                  <a:ea typeface="Meiryo UI" panose="020B0604030504040204" pitchFamily="34" charset="-128"/>
                </a:rPr>
                <a:t>総務経理部マネージャーに就任。</a:t>
              </a:r>
            </a:p>
          </p:txBody>
        </p:sp>
      </p:grpSp>
      <p:grpSp>
        <p:nvGrpSpPr>
          <p:cNvPr id="31" name="グループ化 30">
            <a:extLst>
              <a:ext uri="{FF2B5EF4-FFF2-40B4-BE49-F238E27FC236}">
                <a16:creationId xmlns:a16="http://schemas.microsoft.com/office/drawing/2014/main" id="{3B6A4553-E0A5-3245-A61B-93CF6D4D5422}"/>
              </a:ext>
            </a:extLst>
          </p:cNvPr>
          <p:cNvGrpSpPr/>
          <p:nvPr/>
        </p:nvGrpSpPr>
        <p:grpSpPr>
          <a:xfrm>
            <a:off x="4843150" y="2987836"/>
            <a:ext cx="3920932" cy="582229"/>
            <a:chOff x="5314532" y="2641783"/>
            <a:chExt cx="4358857" cy="776304"/>
          </a:xfrm>
        </p:grpSpPr>
        <p:sp>
          <p:nvSpPr>
            <p:cNvPr id="32" name="テキスト ボックス 31">
              <a:extLst>
                <a:ext uri="{FF2B5EF4-FFF2-40B4-BE49-F238E27FC236}">
                  <a16:creationId xmlns:a16="http://schemas.microsoft.com/office/drawing/2014/main" id="{4DB04BE5-A9EB-7F4D-991A-9449A65074EE}"/>
                </a:ext>
              </a:extLst>
            </p:cNvPr>
            <p:cNvSpPr txBox="1"/>
            <p:nvPr/>
          </p:nvSpPr>
          <p:spPr>
            <a:xfrm rot="19649822">
              <a:off x="5314532" y="2795988"/>
              <a:ext cx="847023" cy="492442"/>
            </a:xfrm>
            <a:prstGeom prst="rect">
              <a:avLst/>
            </a:prstGeom>
            <a:noFill/>
          </p:spPr>
          <p:txBody>
            <a:bodyPr wrap="square" rtlCol="0">
              <a:spAutoFit/>
            </a:bodyPr>
            <a:lstStyle/>
            <a:p>
              <a:pPr algn="ctr"/>
              <a:r>
                <a:rPr kumimoji="1" lang="en-US" altLang="ja-JP" sz="900" dirty="0">
                  <a:latin typeface="Meiryo UI" panose="020B0604030504040204" pitchFamily="34" charset="-128"/>
                  <a:ea typeface="Meiryo UI" panose="020B0604030504040204" pitchFamily="34" charset="-128"/>
                </a:rPr>
                <a:t>2014.6.1</a:t>
              </a:r>
              <a:endParaRPr kumimoji="1" lang="ja-JP" altLang="en-US" sz="900">
                <a:latin typeface="Meiryo UI" panose="020B0604030504040204" pitchFamily="34" charset="-128"/>
                <a:ea typeface="Meiryo UI" panose="020B0604030504040204" pitchFamily="34" charset="-128"/>
              </a:endParaRPr>
            </a:p>
          </p:txBody>
        </p:sp>
        <p:sp>
          <p:nvSpPr>
            <p:cNvPr id="33" name="フリーフォーム 32">
              <a:extLst>
                <a:ext uri="{FF2B5EF4-FFF2-40B4-BE49-F238E27FC236}">
                  <a16:creationId xmlns:a16="http://schemas.microsoft.com/office/drawing/2014/main" id="{49011A20-78AE-2C4F-A339-E6CD52BB50A7}"/>
                </a:ext>
              </a:extLst>
            </p:cNvPr>
            <p:cNvSpPr/>
            <p:nvPr/>
          </p:nvSpPr>
          <p:spPr>
            <a:xfrm>
              <a:off x="5428648" y="2925646"/>
              <a:ext cx="4244741" cy="452387"/>
            </a:xfrm>
            <a:custGeom>
              <a:avLst/>
              <a:gdLst>
                <a:gd name="connsiteX0" fmla="*/ 0 w 4244741"/>
                <a:gd name="connsiteY0" fmla="*/ 452387 h 452387"/>
                <a:gd name="connsiteX1" fmla="*/ 606392 w 4244741"/>
                <a:gd name="connsiteY1" fmla="*/ 0 h 452387"/>
                <a:gd name="connsiteX2" fmla="*/ 4244741 w 4244741"/>
                <a:gd name="connsiteY2" fmla="*/ 0 h 452387"/>
              </a:gdLst>
              <a:ahLst/>
              <a:cxnLst>
                <a:cxn ang="0">
                  <a:pos x="connsiteX0" y="connsiteY0"/>
                </a:cxn>
                <a:cxn ang="0">
                  <a:pos x="connsiteX1" y="connsiteY1"/>
                </a:cxn>
                <a:cxn ang="0">
                  <a:pos x="connsiteX2" y="connsiteY2"/>
                </a:cxn>
              </a:cxnLst>
              <a:rect l="l" t="t" r="r" b="b"/>
              <a:pathLst>
                <a:path w="4244741" h="452387">
                  <a:moveTo>
                    <a:pt x="0" y="452387"/>
                  </a:moveTo>
                  <a:lnTo>
                    <a:pt x="606392" y="0"/>
                  </a:lnTo>
                  <a:lnTo>
                    <a:pt x="4244741" y="0"/>
                  </a:lnTo>
                </a:path>
              </a:pathLst>
            </a:custGeom>
            <a:noFill/>
            <a:ln w="12700">
              <a:solidFill>
                <a:schemeClr val="tx1">
                  <a:lumMod val="50000"/>
                  <a:lumOff val="50000"/>
                </a:schemeClr>
              </a:solidFill>
              <a:prstDash val="sysDash"/>
            </a:ln>
          </p:spPr>
          <p:style>
            <a:lnRef idx="2">
              <a:schemeClr val="dk1"/>
            </a:lnRef>
            <a:fillRef idx="1">
              <a:schemeClr val="lt1"/>
            </a:fillRef>
            <a:effectRef idx="0">
              <a:schemeClr val="dk1"/>
            </a:effectRef>
            <a:fontRef idx="minor">
              <a:schemeClr val="dk1"/>
            </a:fontRef>
          </p:style>
          <p:txBody>
            <a:bodyPr rtlCol="0" anchor="ctr"/>
            <a:lstStyle/>
            <a:p>
              <a:pPr algn="ctr"/>
              <a:endParaRPr kumimoji="1" lang="ja-JP" altLang="en-US" sz="900">
                <a:latin typeface="Meiryo UI" panose="020B0604030504040204" pitchFamily="34" charset="-128"/>
                <a:ea typeface="Meiryo UI" panose="020B0604030504040204" pitchFamily="34" charset="-128"/>
              </a:endParaRPr>
            </a:p>
          </p:txBody>
        </p:sp>
        <p:sp>
          <p:nvSpPr>
            <p:cNvPr id="34" name="テキスト ボックス 33">
              <a:extLst>
                <a:ext uri="{FF2B5EF4-FFF2-40B4-BE49-F238E27FC236}">
                  <a16:creationId xmlns:a16="http://schemas.microsoft.com/office/drawing/2014/main" id="{CDD2FD48-FC18-A44D-ABEC-FF7CD531185B}"/>
                </a:ext>
              </a:extLst>
            </p:cNvPr>
            <p:cNvSpPr txBox="1"/>
            <p:nvPr/>
          </p:nvSpPr>
          <p:spPr>
            <a:xfrm>
              <a:off x="5994286" y="2641783"/>
              <a:ext cx="3511017" cy="307775"/>
            </a:xfrm>
            <a:prstGeom prst="rect">
              <a:avLst/>
            </a:prstGeom>
            <a:noFill/>
          </p:spPr>
          <p:txBody>
            <a:bodyPr wrap="square" rtlCol="0">
              <a:spAutoFit/>
            </a:bodyPr>
            <a:lstStyle/>
            <a:p>
              <a:r>
                <a:rPr kumimoji="1" lang="ja-JP" altLang="en-US" sz="900">
                  <a:latin typeface="Meiryo UI" panose="020B0604030504040204" pitchFamily="34" charset="-128"/>
                  <a:ea typeface="Meiryo UI" panose="020B0604030504040204" pitchFamily="34" charset="-128"/>
                </a:rPr>
                <a:t>▼</a:t>
              </a:r>
              <a:r>
                <a:rPr lang="ja-JP" altLang="en-US" sz="900">
                  <a:latin typeface="Meiryo UI" panose="020B0604030504040204" pitchFamily="34" charset="-128"/>
                  <a:ea typeface="Meiryo UI" panose="020B0604030504040204" pitchFamily="34" charset="-128"/>
                </a:rPr>
                <a:t>株式会社</a:t>
              </a:r>
              <a:r>
                <a:rPr lang="en-US" altLang="ja-JP" sz="900" dirty="0">
                  <a:latin typeface="Meiryo UI" panose="020B0604030504040204" pitchFamily="34" charset="-128"/>
                  <a:ea typeface="Meiryo UI" panose="020B0604030504040204" pitchFamily="34" charset="-128"/>
                </a:rPr>
                <a:t>UZUZ </a:t>
              </a:r>
              <a:r>
                <a:rPr lang="ja-JP" altLang="en-US" sz="900">
                  <a:latin typeface="Meiryo UI" panose="020B0604030504040204" pitchFamily="34" charset="-128"/>
                  <a:ea typeface="Meiryo UI" panose="020B0604030504040204" pitchFamily="34" charset="-128"/>
                </a:rPr>
                <a:t>入社</a:t>
              </a:r>
              <a:endParaRPr kumimoji="1" lang="ja-JP" altLang="en-US" sz="900">
                <a:latin typeface="Meiryo UI" panose="020B0604030504040204" pitchFamily="34" charset="-128"/>
                <a:ea typeface="Meiryo UI" panose="020B0604030504040204" pitchFamily="34" charset="-128"/>
              </a:endParaRPr>
            </a:p>
          </p:txBody>
        </p:sp>
        <p:sp>
          <p:nvSpPr>
            <p:cNvPr id="35" name="テキスト ボックス 34">
              <a:extLst>
                <a:ext uri="{FF2B5EF4-FFF2-40B4-BE49-F238E27FC236}">
                  <a16:creationId xmlns:a16="http://schemas.microsoft.com/office/drawing/2014/main" id="{3A4C45DA-2E18-934B-8F81-534A69AF6D41}"/>
                </a:ext>
              </a:extLst>
            </p:cNvPr>
            <p:cNvSpPr txBox="1"/>
            <p:nvPr/>
          </p:nvSpPr>
          <p:spPr>
            <a:xfrm>
              <a:off x="6138771" y="2925645"/>
              <a:ext cx="3511037" cy="492442"/>
            </a:xfrm>
            <a:prstGeom prst="rect">
              <a:avLst/>
            </a:prstGeom>
            <a:noFill/>
          </p:spPr>
          <p:txBody>
            <a:bodyPr wrap="square" rIns="27000" rtlCol="0">
              <a:spAutoFit/>
            </a:bodyPr>
            <a:lstStyle/>
            <a:p>
              <a:r>
                <a:rPr kumimoji="1" lang="ja-JP" altLang="en-US" sz="900">
                  <a:latin typeface="Meiryo UI" panose="020B0604030504040204" pitchFamily="34" charset="-128"/>
                  <a:ea typeface="Meiryo UI" panose="020B0604030504040204" pitchFamily="34" charset="-128"/>
                </a:rPr>
                <a:t>営業</a:t>
              </a:r>
              <a:r>
                <a:rPr lang="ja-JP" altLang="en-US" sz="900">
                  <a:latin typeface="Meiryo UI" panose="020B0604030504040204" pitchFamily="34" charset="-128"/>
                  <a:ea typeface="Meiryo UI" panose="020B0604030504040204" pitchFamily="34" charset="-128"/>
                </a:rPr>
                <a:t>・支店立ち上げ・事業企画・マーケ等の業務に従事</a:t>
              </a:r>
              <a:r>
                <a:rPr kumimoji="1" lang="ja-JP" altLang="en-US" sz="900">
                  <a:latin typeface="Meiryo UI" panose="020B0604030504040204" pitchFamily="34" charset="-128"/>
                  <a:ea typeface="Meiryo UI" panose="020B0604030504040204" pitchFamily="34" charset="-128"/>
                </a:rPr>
                <a:t>。</a:t>
              </a:r>
              <a:endParaRPr kumimoji="1" lang="en-US" altLang="ja-JP" sz="900" dirty="0">
                <a:latin typeface="Meiryo UI" panose="020B0604030504040204" pitchFamily="34" charset="-128"/>
                <a:ea typeface="Meiryo UI" panose="020B0604030504040204" pitchFamily="34" charset="-128"/>
              </a:endParaRPr>
            </a:p>
          </p:txBody>
        </p:sp>
      </p:grpSp>
      <p:grpSp>
        <p:nvGrpSpPr>
          <p:cNvPr id="36" name="グループ化 35">
            <a:extLst>
              <a:ext uri="{FF2B5EF4-FFF2-40B4-BE49-F238E27FC236}">
                <a16:creationId xmlns:a16="http://schemas.microsoft.com/office/drawing/2014/main" id="{75256D13-C0A2-A342-A750-1A6BC2EB79DC}"/>
              </a:ext>
            </a:extLst>
          </p:cNvPr>
          <p:cNvGrpSpPr/>
          <p:nvPr/>
        </p:nvGrpSpPr>
        <p:grpSpPr>
          <a:xfrm>
            <a:off x="4843150" y="3543596"/>
            <a:ext cx="3920932" cy="582229"/>
            <a:chOff x="5314532" y="2641783"/>
            <a:chExt cx="4358857" cy="776304"/>
          </a:xfrm>
        </p:grpSpPr>
        <p:sp>
          <p:nvSpPr>
            <p:cNvPr id="37" name="テキスト ボックス 36">
              <a:extLst>
                <a:ext uri="{FF2B5EF4-FFF2-40B4-BE49-F238E27FC236}">
                  <a16:creationId xmlns:a16="http://schemas.microsoft.com/office/drawing/2014/main" id="{07413FEE-FA96-284A-AE41-27EE396185A6}"/>
                </a:ext>
              </a:extLst>
            </p:cNvPr>
            <p:cNvSpPr txBox="1"/>
            <p:nvPr/>
          </p:nvSpPr>
          <p:spPr>
            <a:xfrm rot="19597217">
              <a:off x="5314532" y="2795988"/>
              <a:ext cx="847023" cy="492442"/>
            </a:xfrm>
            <a:prstGeom prst="rect">
              <a:avLst/>
            </a:prstGeom>
            <a:noFill/>
          </p:spPr>
          <p:txBody>
            <a:bodyPr wrap="square" rtlCol="0">
              <a:spAutoFit/>
            </a:bodyPr>
            <a:lstStyle/>
            <a:p>
              <a:pPr algn="ctr"/>
              <a:r>
                <a:rPr kumimoji="1" lang="en-US" altLang="ja-JP" sz="900" dirty="0">
                  <a:latin typeface="Meiryo UI" panose="020B0604030504040204" pitchFamily="34" charset="-128"/>
                  <a:ea typeface="Meiryo UI" panose="020B0604030504040204" pitchFamily="34" charset="-128"/>
                </a:rPr>
                <a:t>2016.6.1</a:t>
              </a:r>
              <a:endParaRPr kumimoji="1" lang="ja-JP" altLang="en-US" sz="900">
                <a:latin typeface="Meiryo UI" panose="020B0604030504040204" pitchFamily="34" charset="-128"/>
                <a:ea typeface="Meiryo UI" panose="020B0604030504040204" pitchFamily="34" charset="-128"/>
              </a:endParaRPr>
            </a:p>
          </p:txBody>
        </p:sp>
        <p:sp>
          <p:nvSpPr>
            <p:cNvPr id="38" name="フリーフォーム 37">
              <a:extLst>
                <a:ext uri="{FF2B5EF4-FFF2-40B4-BE49-F238E27FC236}">
                  <a16:creationId xmlns:a16="http://schemas.microsoft.com/office/drawing/2014/main" id="{0BEB9669-A91E-7346-BE5B-6AFF3C65CDD6}"/>
                </a:ext>
              </a:extLst>
            </p:cNvPr>
            <p:cNvSpPr/>
            <p:nvPr/>
          </p:nvSpPr>
          <p:spPr>
            <a:xfrm>
              <a:off x="5428648" y="2925646"/>
              <a:ext cx="4244741" cy="452387"/>
            </a:xfrm>
            <a:custGeom>
              <a:avLst/>
              <a:gdLst>
                <a:gd name="connsiteX0" fmla="*/ 0 w 4244741"/>
                <a:gd name="connsiteY0" fmla="*/ 452387 h 452387"/>
                <a:gd name="connsiteX1" fmla="*/ 606392 w 4244741"/>
                <a:gd name="connsiteY1" fmla="*/ 0 h 452387"/>
                <a:gd name="connsiteX2" fmla="*/ 4244741 w 4244741"/>
                <a:gd name="connsiteY2" fmla="*/ 0 h 452387"/>
              </a:gdLst>
              <a:ahLst/>
              <a:cxnLst>
                <a:cxn ang="0">
                  <a:pos x="connsiteX0" y="connsiteY0"/>
                </a:cxn>
                <a:cxn ang="0">
                  <a:pos x="connsiteX1" y="connsiteY1"/>
                </a:cxn>
                <a:cxn ang="0">
                  <a:pos x="connsiteX2" y="connsiteY2"/>
                </a:cxn>
              </a:cxnLst>
              <a:rect l="l" t="t" r="r" b="b"/>
              <a:pathLst>
                <a:path w="4244741" h="452387">
                  <a:moveTo>
                    <a:pt x="0" y="452387"/>
                  </a:moveTo>
                  <a:lnTo>
                    <a:pt x="606392" y="0"/>
                  </a:lnTo>
                  <a:lnTo>
                    <a:pt x="4244741" y="0"/>
                  </a:lnTo>
                </a:path>
              </a:pathLst>
            </a:custGeom>
            <a:noFill/>
            <a:ln w="12700">
              <a:solidFill>
                <a:schemeClr val="tx1">
                  <a:lumMod val="50000"/>
                  <a:lumOff val="50000"/>
                </a:schemeClr>
              </a:solidFill>
              <a:prstDash val="sysDash"/>
            </a:ln>
          </p:spPr>
          <p:style>
            <a:lnRef idx="2">
              <a:schemeClr val="dk1"/>
            </a:lnRef>
            <a:fillRef idx="1">
              <a:schemeClr val="lt1"/>
            </a:fillRef>
            <a:effectRef idx="0">
              <a:schemeClr val="dk1"/>
            </a:effectRef>
            <a:fontRef idx="minor">
              <a:schemeClr val="dk1"/>
            </a:fontRef>
          </p:style>
          <p:txBody>
            <a:bodyPr rtlCol="0" anchor="ctr"/>
            <a:lstStyle/>
            <a:p>
              <a:pPr algn="ctr"/>
              <a:endParaRPr kumimoji="1" lang="ja-JP" altLang="en-US" sz="900">
                <a:latin typeface="Meiryo UI" panose="020B0604030504040204" pitchFamily="34" charset="-128"/>
                <a:ea typeface="Meiryo UI" panose="020B0604030504040204" pitchFamily="34" charset="-128"/>
              </a:endParaRPr>
            </a:p>
          </p:txBody>
        </p:sp>
        <p:sp>
          <p:nvSpPr>
            <p:cNvPr id="39" name="テキスト ボックス 38">
              <a:extLst>
                <a:ext uri="{FF2B5EF4-FFF2-40B4-BE49-F238E27FC236}">
                  <a16:creationId xmlns:a16="http://schemas.microsoft.com/office/drawing/2014/main" id="{55845064-0047-654A-9779-88233164ABF1}"/>
                </a:ext>
              </a:extLst>
            </p:cNvPr>
            <p:cNvSpPr txBox="1"/>
            <p:nvPr/>
          </p:nvSpPr>
          <p:spPr>
            <a:xfrm>
              <a:off x="5994286" y="2641783"/>
              <a:ext cx="3511017" cy="307775"/>
            </a:xfrm>
            <a:prstGeom prst="rect">
              <a:avLst/>
            </a:prstGeom>
            <a:noFill/>
          </p:spPr>
          <p:txBody>
            <a:bodyPr wrap="square" rtlCol="0">
              <a:spAutoFit/>
            </a:bodyPr>
            <a:lstStyle/>
            <a:p>
              <a:r>
                <a:rPr kumimoji="1" lang="ja-JP" altLang="en-US" sz="900">
                  <a:latin typeface="Meiryo UI" panose="020B0604030504040204" pitchFamily="34" charset="-128"/>
                  <a:ea typeface="Meiryo UI" panose="020B0604030504040204" pitchFamily="34" charset="-128"/>
                </a:rPr>
                <a:t>▼</a:t>
              </a:r>
              <a:r>
                <a:rPr lang="ja-JP" altLang="en-US" sz="900">
                  <a:latin typeface="Meiryo UI" panose="020B0604030504040204" pitchFamily="34" charset="-128"/>
                  <a:ea typeface="Meiryo UI" panose="020B0604030504040204" pitchFamily="34" charset="-128"/>
                </a:rPr>
                <a:t>株式会社ウフル</a:t>
              </a:r>
              <a:r>
                <a:rPr lang="en-US" altLang="ja-JP" sz="900" dirty="0">
                  <a:latin typeface="Meiryo UI" panose="020B0604030504040204" pitchFamily="34" charset="-128"/>
                  <a:ea typeface="Meiryo UI" panose="020B0604030504040204" pitchFamily="34" charset="-128"/>
                </a:rPr>
                <a:t> </a:t>
              </a:r>
              <a:r>
                <a:rPr lang="ja-JP" altLang="en-US" sz="900">
                  <a:latin typeface="Meiryo UI" panose="020B0604030504040204" pitchFamily="34" charset="-128"/>
                  <a:ea typeface="Meiryo UI" panose="020B0604030504040204" pitchFamily="34" charset="-128"/>
                </a:rPr>
                <a:t>入社</a:t>
              </a:r>
              <a:endParaRPr kumimoji="1" lang="ja-JP" altLang="en-US" sz="900">
                <a:latin typeface="Meiryo UI" panose="020B0604030504040204" pitchFamily="34" charset="-128"/>
                <a:ea typeface="Meiryo UI" panose="020B0604030504040204" pitchFamily="34" charset="-128"/>
              </a:endParaRPr>
            </a:p>
          </p:txBody>
        </p:sp>
        <p:sp>
          <p:nvSpPr>
            <p:cNvPr id="40" name="テキスト ボックス 39">
              <a:extLst>
                <a:ext uri="{FF2B5EF4-FFF2-40B4-BE49-F238E27FC236}">
                  <a16:creationId xmlns:a16="http://schemas.microsoft.com/office/drawing/2014/main" id="{908FDA3B-74C6-BF43-91CE-39FFDB59E944}"/>
                </a:ext>
              </a:extLst>
            </p:cNvPr>
            <p:cNvSpPr txBox="1"/>
            <p:nvPr/>
          </p:nvSpPr>
          <p:spPr>
            <a:xfrm>
              <a:off x="6138771" y="2925645"/>
              <a:ext cx="3511037" cy="492442"/>
            </a:xfrm>
            <a:prstGeom prst="rect">
              <a:avLst/>
            </a:prstGeom>
            <a:noFill/>
          </p:spPr>
          <p:txBody>
            <a:bodyPr wrap="square" rtlCol="0">
              <a:spAutoFit/>
            </a:bodyPr>
            <a:lstStyle/>
            <a:p>
              <a:r>
                <a:rPr lang="ja-JP" altLang="en-US" sz="900">
                  <a:latin typeface="Meiryo UI" panose="020B0604030504040204" pitchFamily="34" charset="-128"/>
                  <a:ea typeface="Meiryo UI" panose="020B0604030504040204" pitchFamily="34" charset="-128"/>
                </a:rPr>
                <a:t>修士論文がきっかけでスカウト。コンサルタントとして勤務。</a:t>
              </a:r>
              <a:endParaRPr kumimoji="1" lang="en-US" altLang="ja-JP" sz="900" dirty="0">
                <a:latin typeface="Meiryo UI" panose="020B0604030504040204" pitchFamily="34" charset="-128"/>
                <a:ea typeface="Meiryo UI" panose="020B0604030504040204" pitchFamily="34" charset="-128"/>
              </a:endParaRPr>
            </a:p>
          </p:txBody>
        </p:sp>
      </p:grpSp>
      <p:grpSp>
        <p:nvGrpSpPr>
          <p:cNvPr id="41" name="グループ化 40">
            <a:extLst>
              <a:ext uri="{FF2B5EF4-FFF2-40B4-BE49-F238E27FC236}">
                <a16:creationId xmlns:a16="http://schemas.microsoft.com/office/drawing/2014/main" id="{400EB2D1-7164-CA49-B2D3-BF32F1C708BA}"/>
              </a:ext>
            </a:extLst>
          </p:cNvPr>
          <p:cNvGrpSpPr/>
          <p:nvPr/>
        </p:nvGrpSpPr>
        <p:grpSpPr>
          <a:xfrm>
            <a:off x="4843150" y="4092399"/>
            <a:ext cx="3920932" cy="582229"/>
            <a:chOff x="5314532" y="2641783"/>
            <a:chExt cx="4358857" cy="776304"/>
          </a:xfrm>
        </p:grpSpPr>
        <p:sp>
          <p:nvSpPr>
            <p:cNvPr id="42" name="テキスト ボックス 41">
              <a:extLst>
                <a:ext uri="{FF2B5EF4-FFF2-40B4-BE49-F238E27FC236}">
                  <a16:creationId xmlns:a16="http://schemas.microsoft.com/office/drawing/2014/main" id="{C7625C60-BCA9-5445-BF6A-A64EB6DF76CC}"/>
                </a:ext>
              </a:extLst>
            </p:cNvPr>
            <p:cNvSpPr txBox="1"/>
            <p:nvPr/>
          </p:nvSpPr>
          <p:spPr>
            <a:xfrm rot="19598035">
              <a:off x="5314532" y="2795988"/>
              <a:ext cx="847023" cy="492442"/>
            </a:xfrm>
            <a:prstGeom prst="rect">
              <a:avLst/>
            </a:prstGeom>
            <a:noFill/>
          </p:spPr>
          <p:txBody>
            <a:bodyPr wrap="square" rtlCol="0">
              <a:spAutoFit/>
            </a:bodyPr>
            <a:lstStyle/>
            <a:p>
              <a:pPr algn="ctr"/>
              <a:r>
                <a:rPr kumimoji="1" lang="en-US" altLang="ja-JP" sz="900" dirty="0">
                  <a:latin typeface="Meiryo UI" panose="020B0604030504040204" pitchFamily="34" charset="-128"/>
                  <a:ea typeface="Meiryo UI" panose="020B0604030504040204" pitchFamily="34" charset="-128"/>
                </a:rPr>
                <a:t>2019.</a:t>
              </a:r>
              <a:r>
                <a:rPr kumimoji="1" lang="ja-JP" altLang="en-US" sz="900">
                  <a:latin typeface="Meiryo UI" panose="020B0604030504040204" pitchFamily="34" charset="-128"/>
                  <a:ea typeface="Meiryo UI" panose="020B0604030504040204" pitchFamily="34" charset="-128"/>
                </a:rPr>
                <a:t>６</a:t>
              </a:r>
              <a:r>
                <a:rPr kumimoji="1" lang="en-US" altLang="ja-JP" sz="900" dirty="0">
                  <a:latin typeface="Meiryo UI" panose="020B0604030504040204" pitchFamily="34" charset="-128"/>
                  <a:ea typeface="Meiryo UI" panose="020B0604030504040204" pitchFamily="34" charset="-128"/>
                </a:rPr>
                <a:t>.1</a:t>
              </a:r>
              <a:endParaRPr kumimoji="1" lang="ja-JP" altLang="en-US" sz="900">
                <a:latin typeface="Meiryo UI" panose="020B0604030504040204" pitchFamily="34" charset="-128"/>
                <a:ea typeface="Meiryo UI" panose="020B0604030504040204" pitchFamily="34" charset="-128"/>
              </a:endParaRPr>
            </a:p>
          </p:txBody>
        </p:sp>
        <p:sp>
          <p:nvSpPr>
            <p:cNvPr id="43" name="フリーフォーム 42">
              <a:extLst>
                <a:ext uri="{FF2B5EF4-FFF2-40B4-BE49-F238E27FC236}">
                  <a16:creationId xmlns:a16="http://schemas.microsoft.com/office/drawing/2014/main" id="{C50CAC42-8BE8-B24E-B1BB-CEBA65654D32}"/>
                </a:ext>
              </a:extLst>
            </p:cNvPr>
            <p:cNvSpPr/>
            <p:nvPr/>
          </p:nvSpPr>
          <p:spPr>
            <a:xfrm>
              <a:off x="5428648" y="2925646"/>
              <a:ext cx="4244741" cy="452387"/>
            </a:xfrm>
            <a:custGeom>
              <a:avLst/>
              <a:gdLst>
                <a:gd name="connsiteX0" fmla="*/ 0 w 4244741"/>
                <a:gd name="connsiteY0" fmla="*/ 452387 h 452387"/>
                <a:gd name="connsiteX1" fmla="*/ 606392 w 4244741"/>
                <a:gd name="connsiteY1" fmla="*/ 0 h 452387"/>
                <a:gd name="connsiteX2" fmla="*/ 4244741 w 4244741"/>
                <a:gd name="connsiteY2" fmla="*/ 0 h 452387"/>
              </a:gdLst>
              <a:ahLst/>
              <a:cxnLst>
                <a:cxn ang="0">
                  <a:pos x="connsiteX0" y="connsiteY0"/>
                </a:cxn>
                <a:cxn ang="0">
                  <a:pos x="connsiteX1" y="connsiteY1"/>
                </a:cxn>
                <a:cxn ang="0">
                  <a:pos x="connsiteX2" y="connsiteY2"/>
                </a:cxn>
              </a:cxnLst>
              <a:rect l="l" t="t" r="r" b="b"/>
              <a:pathLst>
                <a:path w="4244741" h="452387">
                  <a:moveTo>
                    <a:pt x="0" y="452387"/>
                  </a:moveTo>
                  <a:lnTo>
                    <a:pt x="606392" y="0"/>
                  </a:lnTo>
                  <a:lnTo>
                    <a:pt x="4244741" y="0"/>
                  </a:lnTo>
                </a:path>
              </a:pathLst>
            </a:custGeom>
            <a:noFill/>
            <a:ln w="12700">
              <a:solidFill>
                <a:schemeClr val="tx1">
                  <a:lumMod val="50000"/>
                  <a:lumOff val="50000"/>
                </a:schemeClr>
              </a:solidFill>
              <a:prstDash val="sysDash"/>
            </a:ln>
          </p:spPr>
          <p:style>
            <a:lnRef idx="2">
              <a:schemeClr val="dk1"/>
            </a:lnRef>
            <a:fillRef idx="1">
              <a:schemeClr val="lt1"/>
            </a:fillRef>
            <a:effectRef idx="0">
              <a:schemeClr val="dk1"/>
            </a:effectRef>
            <a:fontRef idx="minor">
              <a:schemeClr val="dk1"/>
            </a:fontRef>
          </p:style>
          <p:txBody>
            <a:bodyPr rtlCol="0" anchor="ctr"/>
            <a:lstStyle/>
            <a:p>
              <a:pPr algn="ctr"/>
              <a:endParaRPr kumimoji="1" lang="ja-JP" altLang="en-US" sz="900">
                <a:latin typeface="Meiryo UI" panose="020B0604030504040204" pitchFamily="34" charset="-128"/>
                <a:ea typeface="Meiryo UI" panose="020B0604030504040204" pitchFamily="34" charset="-128"/>
              </a:endParaRPr>
            </a:p>
          </p:txBody>
        </p:sp>
        <p:sp>
          <p:nvSpPr>
            <p:cNvPr id="44" name="テキスト ボックス 43">
              <a:extLst>
                <a:ext uri="{FF2B5EF4-FFF2-40B4-BE49-F238E27FC236}">
                  <a16:creationId xmlns:a16="http://schemas.microsoft.com/office/drawing/2014/main" id="{AEA88EF8-8942-6F44-9A8B-4177863AE7BE}"/>
                </a:ext>
              </a:extLst>
            </p:cNvPr>
            <p:cNvSpPr txBox="1"/>
            <p:nvPr/>
          </p:nvSpPr>
          <p:spPr>
            <a:xfrm>
              <a:off x="5994286" y="2641783"/>
              <a:ext cx="3511017" cy="307775"/>
            </a:xfrm>
            <a:prstGeom prst="rect">
              <a:avLst/>
            </a:prstGeom>
            <a:noFill/>
          </p:spPr>
          <p:txBody>
            <a:bodyPr wrap="square" rtlCol="0">
              <a:spAutoFit/>
            </a:bodyPr>
            <a:lstStyle/>
            <a:p>
              <a:r>
                <a:rPr kumimoji="1" lang="ja-JP" altLang="en-US" sz="900">
                  <a:latin typeface="Meiryo UI" panose="020B0604030504040204" pitchFamily="34" charset="-128"/>
                  <a:ea typeface="Meiryo UI" panose="020B0604030504040204" pitchFamily="34" charset="-128"/>
                </a:rPr>
                <a:t>▼ワークログ株式会社</a:t>
              </a:r>
              <a:r>
                <a:rPr lang="en-US" altLang="ja-JP" sz="900" dirty="0">
                  <a:latin typeface="Meiryo UI" panose="020B0604030504040204" pitchFamily="34" charset="-128"/>
                  <a:ea typeface="Meiryo UI" panose="020B0604030504040204" pitchFamily="34" charset="-128"/>
                </a:rPr>
                <a:t> </a:t>
              </a:r>
              <a:r>
                <a:rPr lang="ja-JP" altLang="en-US" sz="900">
                  <a:latin typeface="Meiryo UI" panose="020B0604030504040204" pitchFamily="34" charset="-128"/>
                  <a:ea typeface="Meiryo UI" panose="020B0604030504040204" pitchFamily="34" charset="-128"/>
                </a:rPr>
                <a:t>入社</a:t>
              </a:r>
              <a:endParaRPr kumimoji="1" lang="ja-JP" altLang="en-US" sz="900">
                <a:latin typeface="Meiryo UI" panose="020B0604030504040204" pitchFamily="34" charset="-128"/>
                <a:ea typeface="Meiryo UI" panose="020B0604030504040204" pitchFamily="34" charset="-128"/>
              </a:endParaRPr>
            </a:p>
          </p:txBody>
        </p:sp>
        <p:sp>
          <p:nvSpPr>
            <p:cNvPr id="45" name="テキスト ボックス 44">
              <a:extLst>
                <a:ext uri="{FF2B5EF4-FFF2-40B4-BE49-F238E27FC236}">
                  <a16:creationId xmlns:a16="http://schemas.microsoft.com/office/drawing/2014/main" id="{50DF3A96-9F8D-3540-A1F4-FB8C75C1588D}"/>
                </a:ext>
              </a:extLst>
            </p:cNvPr>
            <p:cNvSpPr txBox="1"/>
            <p:nvPr/>
          </p:nvSpPr>
          <p:spPr>
            <a:xfrm>
              <a:off x="6138771" y="2925645"/>
              <a:ext cx="3511037" cy="492442"/>
            </a:xfrm>
            <a:prstGeom prst="rect">
              <a:avLst/>
            </a:prstGeom>
            <a:noFill/>
          </p:spPr>
          <p:txBody>
            <a:bodyPr wrap="square" rtlCol="0">
              <a:spAutoFit/>
            </a:bodyPr>
            <a:lstStyle/>
            <a:p>
              <a:r>
                <a:rPr kumimoji="1" lang="ja-JP" altLang="en-US" sz="900">
                  <a:latin typeface="Meiryo UI" panose="020B0604030504040204" pitchFamily="34" charset="-128"/>
                  <a:ea typeface="Meiryo UI" panose="020B0604030504040204" pitchFamily="34" charset="-128"/>
                </a:rPr>
                <a:t>創業メンバーとして取締役副社長に就任。</a:t>
              </a:r>
              <a:endParaRPr kumimoji="1" lang="en-US" altLang="ja-JP" sz="900" dirty="0">
                <a:latin typeface="Meiryo UI" panose="020B0604030504040204" pitchFamily="34" charset="-128"/>
                <a:ea typeface="Meiryo UI" panose="020B0604030504040204" pitchFamily="34" charset="-128"/>
              </a:endParaRPr>
            </a:p>
            <a:p>
              <a:r>
                <a:rPr lang="en-US" altLang="ja-JP" sz="900" dirty="0">
                  <a:latin typeface="Meiryo UI" panose="020B0604030504040204" pitchFamily="34" charset="-128"/>
                  <a:ea typeface="Meiryo UI" panose="020B0604030504040204" pitchFamily="34" charset="-128"/>
                </a:rPr>
                <a:t>2020</a:t>
              </a:r>
              <a:r>
                <a:rPr lang="ja-JP" altLang="en-US" sz="900">
                  <a:latin typeface="Meiryo UI" panose="020B0604030504040204" pitchFamily="34" charset="-128"/>
                  <a:ea typeface="Meiryo UI" panose="020B0604030504040204" pitchFamily="34" charset="-128"/>
                </a:rPr>
                <a:t>年</a:t>
              </a:r>
              <a:r>
                <a:rPr lang="en-US" altLang="ja-JP" sz="900" dirty="0">
                  <a:latin typeface="Meiryo UI" panose="020B0604030504040204" pitchFamily="34" charset="-128"/>
                  <a:ea typeface="Meiryo UI" panose="020B0604030504040204" pitchFamily="34" charset="-128"/>
                </a:rPr>
                <a:t>10</a:t>
              </a:r>
              <a:r>
                <a:rPr lang="ja-JP" altLang="en-US" sz="900">
                  <a:latin typeface="Meiryo UI" panose="020B0604030504040204" pitchFamily="34" charset="-128"/>
                  <a:ea typeface="Meiryo UI" panose="020B0604030504040204" pitchFamily="34" charset="-128"/>
                </a:rPr>
                <a:t>月より代表取締役に就任。</a:t>
              </a:r>
              <a:endParaRPr kumimoji="1" lang="en-US" altLang="ja-JP" sz="900" dirty="0">
                <a:latin typeface="Meiryo UI" panose="020B0604030504040204" pitchFamily="34" charset="-128"/>
                <a:ea typeface="Meiryo UI" panose="020B0604030504040204" pitchFamily="34" charset="-128"/>
              </a:endParaRPr>
            </a:p>
          </p:txBody>
        </p:sp>
      </p:grpSp>
      <p:pic>
        <p:nvPicPr>
          <p:cNvPr id="1026" name="Picture 2" descr="Twitterのロゴをダウンロードする方法｜ガイドラインの翻訳付き｜ペンデリオン">
            <a:extLst>
              <a:ext uri="{FF2B5EF4-FFF2-40B4-BE49-F238E27FC236}">
                <a16:creationId xmlns:a16="http://schemas.microsoft.com/office/drawing/2014/main" id="{8564B3C6-CEA1-6F4F-B32D-A2276607048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1430" y="3501174"/>
            <a:ext cx="755110" cy="755110"/>
          </a:xfrm>
          <a:prstGeom prst="rect">
            <a:avLst/>
          </a:prstGeom>
          <a:noFill/>
          <a:extLst>
            <a:ext uri="{909E8E84-426E-40DD-AFC4-6F175D3DCCD1}">
              <a14:hiddenFill xmlns:a14="http://schemas.microsoft.com/office/drawing/2010/main">
                <a:solidFill>
                  <a:srgbClr val="FFFFFF"/>
                </a:solidFill>
              </a14:hiddenFill>
            </a:ext>
          </a:extLst>
        </p:spPr>
      </p:pic>
      <p:sp>
        <p:nvSpPr>
          <p:cNvPr id="46" name="正方形/長方形 45">
            <a:extLst>
              <a:ext uri="{FF2B5EF4-FFF2-40B4-BE49-F238E27FC236}">
                <a16:creationId xmlns:a16="http://schemas.microsoft.com/office/drawing/2014/main" id="{2B3513CB-AD6D-4B48-B68A-87BF8EB2B33D}"/>
              </a:ext>
            </a:extLst>
          </p:cNvPr>
          <p:cNvSpPr/>
          <p:nvPr/>
        </p:nvSpPr>
        <p:spPr>
          <a:xfrm>
            <a:off x="1216539" y="3679044"/>
            <a:ext cx="2002471" cy="338554"/>
          </a:xfrm>
          <a:prstGeom prst="rect">
            <a:avLst/>
          </a:prstGeom>
        </p:spPr>
        <p:txBody>
          <a:bodyPr wrap="none">
            <a:spAutoFit/>
          </a:bodyPr>
          <a:lstStyle/>
          <a:p>
            <a:r>
              <a:rPr lang="en-US" altLang="ja-JP" sz="1600" dirty="0">
                <a:latin typeface="Meiryo UI" panose="020B0604030504040204" pitchFamily="34" charset="-128"/>
                <a:ea typeface="Meiryo UI" panose="020B0604030504040204" pitchFamily="34" charset="-128"/>
              </a:rPr>
              <a:t>@</a:t>
            </a:r>
            <a:r>
              <a:rPr lang="en-US" altLang="ja-JP" sz="1600" dirty="0" err="1">
                <a:latin typeface="Meiryo UI" panose="020B0604030504040204" pitchFamily="34" charset="-128"/>
                <a:ea typeface="Meiryo UI" panose="020B0604030504040204" pitchFamily="34" charset="-128"/>
              </a:rPr>
              <a:t>jumpei_worklog</a:t>
            </a:r>
            <a:endParaRPr lang="ja-JP" altLang="en-US" sz="1600">
              <a:latin typeface="Meiryo UI" panose="020B0604030504040204" pitchFamily="34" charset="-128"/>
              <a:ea typeface="Meiryo UI" panose="020B0604030504040204" pitchFamily="34" charset="-128"/>
            </a:endParaRPr>
          </a:p>
        </p:txBody>
      </p:sp>
      <p:pic>
        <p:nvPicPr>
          <p:cNvPr id="1028" name="Picture 4" descr="Trademarks">
            <a:extLst>
              <a:ext uri="{FF2B5EF4-FFF2-40B4-BE49-F238E27FC236}">
                <a16:creationId xmlns:a16="http://schemas.microsoft.com/office/drawing/2014/main" id="{EA5121D7-D581-9347-8338-4BC7F1DB6D7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54600" y="4249868"/>
            <a:ext cx="448768" cy="448768"/>
          </a:xfrm>
          <a:prstGeom prst="rect">
            <a:avLst/>
          </a:prstGeom>
          <a:noFill/>
          <a:extLst>
            <a:ext uri="{909E8E84-426E-40DD-AFC4-6F175D3DCCD1}">
              <a14:hiddenFill xmlns:a14="http://schemas.microsoft.com/office/drawing/2010/main">
                <a:solidFill>
                  <a:srgbClr val="FFFFFF"/>
                </a:solidFill>
              </a14:hiddenFill>
            </a:ext>
          </a:extLst>
        </p:spPr>
      </p:pic>
      <p:sp>
        <p:nvSpPr>
          <p:cNvPr id="47" name="正方形/長方形 46">
            <a:extLst>
              <a:ext uri="{FF2B5EF4-FFF2-40B4-BE49-F238E27FC236}">
                <a16:creationId xmlns:a16="http://schemas.microsoft.com/office/drawing/2014/main" id="{7C480167-05ED-2349-A6EB-04036A3EFA54}"/>
              </a:ext>
            </a:extLst>
          </p:cNvPr>
          <p:cNvSpPr/>
          <p:nvPr/>
        </p:nvSpPr>
        <p:spPr>
          <a:xfrm>
            <a:off x="1216539" y="4307250"/>
            <a:ext cx="1497526" cy="345159"/>
          </a:xfrm>
          <a:prstGeom prst="rect">
            <a:avLst/>
          </a:prstGeom>
        </p:spPr>
        <p:txBody>
          <a:bodyPr wrap="none">
            <a:spAutoFit/>
          </a:bodyPr>
          <a:lstStyle/>
          <a:p>
            <a:r>
              <a:rPr lang="en-US" altLang="ja-JP" sz="1600" dirty="0">
                <a:latin typeface="Meiryo UI" panose="020B0604030504040204" pitchFamily="34" charset="-128"/>
                <a:ea typeface="Meiryo UI" panose="020B0604030504040204" pitchFamily="34" charset="-128"/>
              </a:rPr>
              <a:t>@</a:t>
            </a:r>
            <a:r>
              <a:rPr lang="ja-JP" altLang="en-US" sz="1600">
                <a:latin typeface="Meiryo UI" panose="020B0604030504040204" pitchFamily="34" charset="-128"/>
                <a:ea typeface="Meiryo UI" panose="020B0604030504040204" pitchFamily="34" charset="-128"/>
              </a:rPr>
              <a:t>jumpei327</a:t>
            </a:r>
          </a:p>
        </p:txBody>
      </p:sp>
      <p:pic>
        <p:nvPicPr>
          <p:cNvPr id="48" name="図 47">
            <a:extLst>
              <a:ext uri="{FF2B5EF4-FFF2-40B4-BE49-F238E27FC236}">
                <a16:creationId xmlns:a16="http://schemas.microsoft.com/office/drawing/2014/main" id="{E6D2D86B-282B-3640-9D03-9455A91D9627}"/>
              </a:ext>
            </a:extLst>
          </p:cNvPr>
          <p:cNvPicPr>
            <a:picLocks noChangeAspect="1"/>
          </p:cNvPicPr>
          <p:nvPr/>
        </p:nvPicPr>
        <p:blipFill>
          <a:blip r:embed="rId5"/>
          <a:stretch>
            <a:fillRect/>
          </a:stretch>
        </p:blipFill>
        <p:spPr>
          <a:xfrm>
            <a:off x="3341994" y="4201976"/>
            <a:ext cx="518387" cy="518387"/>
          </a:xfrm>
          <a:prstGeom prst="rect">
            <a:avLst/>
          </a:prstGeom>
        </p:spPr>
      </p:pic>
      <p:pic>
        <p:nvPicPr>
          <p:cNvPr id="49" name="図 48">
            <a:extLst>
              <a:ext uri="{FF2B5EF4-FFF2-40B4-BE49-F238E27FC236}">
                <a16:creationId xmlns:a16="http://schemas.microsoft.com/office/drawing/2014/main" id="{A7651F26-EAB7-DE48-B3DA-0824554D87F6}"/>
              </a:ext>
            </a:extLst>
          </p:cNvPr>
          <p:cNvPicPr>
            <a:picLocks noChangeAspect="1"/>
          </p:cNvPicPr>
          <p:nvPr/>
        </p:nvPicPr>
        <p:blipFill>
          <a:blip r:embed="rId6"/>
          <a:stretch>
            <a:fillRect/>
          </a:stretch>
        </p:blipFill>
        <p:spPr>
          <a:xfrm>
            <a:off x="3336059" y="3589564"/>
            <a:ext cx="518388" cy="518388"/>
          </a:xfrm>
          <a:prstGeom prst="rect">
            <a:avLst/>
          </a:prstGeom>
        </p:spPr>
      </p:pic>
    </p:spTree>
    <p:extLst>
      <p:ext uri="{BB962C8B-B14F-4D97-AF65-F5344CB8AC3E}">
        <p14:creationId xmlns:p14="http://schemas.microsoft.com/office/powerpoint/2010/main" val="3054560054"/>
      </p:ext>
    </p:extLst>
  </p:cSld>
  <p:clrMapOvr>
    <a:masterClrMapping/>
  </p:clrMapOvr>
  <p:transition>
    <p:fad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テキスト プレースホルダー 6">
            <a:extLst>
              <a:ext uri="{FF2B5EF4-FFF2-40B4-BE49-F238E27FC236}">
                <a16:creationId xmlns:a16="http://schemas.microsoft.com/office/drawing/2014/main" id="{E7CAD424-7DA2-2A45-BBC8-07B4179CAECF}"/>
              </a:ext>
            </a:extLst>
          </p:cNvPr>
          <p:cNvSpPr>
            <a:spLocks noGrp="1"/>
          </p:cNvSpPr>
          <p:nvPr>
            <p:ph type="body" sz="quarter" idx="13"/>
          </p:nvPr>
        </p:nvSpPr>
        <p:spPr/>
        <p:txBody>
          <a:bodyPr>
            <a:normAutofit fontScale="92500" lnSpcReduction="10000"/>
          </a:bodyPr>
          <a:lstStyle/>
          <a:p>
            <a:r>
              <a:rPr lang="ja-JP" altLang="en-US"/>
              <a:t>本書は主に提案書を作成する際の雛形であり、提案内容に応じて必要な資料を抜粋・編集し作成してください。</a:t>
            </a:r>
          </a:p>
          <a:p>
            <a:endParaRPr lang="ja-JP" altLang="en-US"/>
          </a:p>
        </p:txBody>
      </p:sp>
      <p:sp>
        <p:nvSpPr>
          <p:cNvPr id="6" name="タイトル 5">
            <a:extLst>
              <a:ext uri="{FF2B5EF4-FFF2-40B4-BE49-F238E27FC236}">
                <a16:creationId xmlns:a16="http://schemas.microsoft.com/office/drawing/2014/main" id="{4119CA98-37C3-214C-921D-7D76044CF6C9}"/>
              </a:ext>
            </a:extLst>
          </p:cNvPr>
          <p:cNvSpPr>
            <a:spLocks noGrp="1"/>
          </p:cNvSpPr>
          <p:nvPr>
            <p:ph type="title"/>
          </p:nvPr>
        </p:nvSpPr>
        <p:spPr/>
        <p:txBody>
          <a:bodyPr/>
          <a:lstStyle/>
          <a:p>
            <a:r>
              <a:rPr lang="ja-JP" altLang="en-US"/>
              <a:t>本ドキュメントの使い方</a:t>
            </a:r>
          </a:p>
        </p:txBody>
      </p:sp>
      <p:sp>
        <p:nvSpPr>
          <p:cNvPr id="5" name="スライド番号プレースホルダー 4">
            <a:extLst>
              <a:ext uri="{FF2B5EF4-FFF2-40B4-BE49-F238E27FC236}">
                <a16:creationId xmlns:a16="http://schemas.microsoft.com/office/drawing/2014/main" id="{04805BEB-FFC1-F747-8CEC-A6E3F520451F}"/>
              </a:ext>
            </a:extLst>
          </p:cNvPr>
          <p:cNvSpPr>
            <a:spLocks noGrp="1"/>
          </p:cNvSpPr>
          <p:nvPr>
            <p:ph type="sldNum" sz="quarter" idx="4"/>
          </p:nvPr>
        </p:nvSpPr>
        <p:spPr/>
        <p:txBody>
          <a:bodyPr/>
          <a:lstStyle/>
          <a:p>
            <a:fld id="{95CC1D26-A9BD-4BDE-BDD9-08EDBAE96860}" type="slidenum">
              <a:rPr lang="en-GB" smtClean="0"/>
              <a:pPr/>
              <a:t>3</a:t>
            </a:fld>
            <a:endParaRPr lang="en-GB" dirty="0"/>
          </a:p>
        </p:txBody>
      </p:sp>
      <p:sp>
        <p:nvSpPr>
          <p:cNvPr id="8" name="テキスト プレースホルダー 7">
            <a:extLst>
              <a:ext uri="{FF2B5EF4-FFF2-40B4-BE49-F238E27FC236}">
                <a16:creationId xmlns:a16="http://schemas.microsoft.com/office/drawing/2014/main" id="{4C5D3143-2868-0F46-8720-5095632CFF42}"/>
              </a:ext>
            </a:extLst>
          </p:cNvPr>
          <p:cNvSpPr>
            <a:spLocks noGrp="1"/>
          </p:cNvSpPr>
          <p:nvPr>
            <p:ph type="body" sz="quarter" idx="17"/>
          </p:nvPr>
        </p:nvSpPr>
        <p:spPr/>
        <p:txBody>
          <a:bodyPr/>
          <a:lstStyle/>
          <a:p>
            <a:r>
              <a:rPr lang="ja-JP" altLang="en-US"/>
              <a:t>基本的な資料の作り方</a:t>
            </a:r>
          </a:p>
        </p:txBody>
      </p:sp>
      <p:sp>
        <p:nvSpPr>
          <p:cNvPr id="9" name="テキスト プレースホルダー 8">
            <a:extLst>
              <a:ext uri="{FF2B5EF4-FFF2-40B4-BE49-F238E27FC236}">
                <a16:creationId xmlns:a16="http://schemas.microsoft.com/office/drawing/2014/main" id="{D34F548B-66DE-1640-B379-3F06BFFB593A}"/>
              </a:ext>
            </a:extLst>
          </p:cNvPr>
          <p:cNvSpPr>
            <a:spLocks noGrp="1"/>
          </p:cNvSpPr>
          <p:nvPr>
            <p:ph type="body" sz="quarter" idx="18"/>
          </p:nvPr>
        </p:nvSpPr>
        <p:spPr/>
        <p:txBody>
          <a:bodyPr/>
          <a:lstStyle/>
          <a:p>
            <a:r>
              <a:rPr lang="ja-JP" altLang="en-US"/>
              <a:t>本書の使い方</a:t>
            </a:r>
          </a:p>
        </p:txBody>
      </p:sp>
      <p:sp>
        <p:nvSpPr>
          <p:cNvPr id="10" name="テキスト プレースホルダー 9">
            <a:extLst>
              <a:ext uri="{FF2B5EF4-FFF2-40B4-BE49-F238E27FC236}">
                <a16:creationId xmlns:a16="http://schemas.microsoft.com/office/drawing/2014/main" id="{C17C3625-87E6-214D-872A-08127BBACD7F}"/>
              </a:ext>
            </a:extLst>
          </p:cNvPr>
          <p:cNvSpPr>
            <a:spLocks noGrp="1"/>
          </p:cNvSpPr>
          <p:nvPr>
            <p:ph type="body" sz="quarter" idx="19"/>
          </p:nvPr>
        </p:nvSpPr>
        <p:spPr/>
        <p:txBody>
          <a:bodyPr/>
          <a:lstStyle/>
          <a:p>
            <a:r>
              <a:rPr lang="ja-JP" altLang="en-US"/>
              <a:t>スライドは大きくタイトル・キーメッセージ・コンテンツ・結論に分けられます。</a:t>
            </a:r>
            <a:endParaRPr lang="en-US" altLang="ja-JP" dirty="0"/>
          </a:p>
        </p:txBody>
      </p:sp>
      <p:sp>
        <p:nvSpPr>
          <p:cNvPr id="11" name="テキスト プレースホルダー 10">
            <a:extLst>
              <a:ext uri="{FF2B5EF4-FFF2-40B4-BE49-F238E27FC236}">
                <a16:creationId xmlns:a16="http://schemas.microsoft.com/office/drawing/2014/main" id="{8EAA20C5-5673-F84F-9E7A-5DFEDC839BA8}"/>
              </a:ext>
            </a:extLst>
          </p:cNvPr>
          <p:cNvSpPr>
            <a:spLocks noGrp="1"/>
          </p:cNvSpPr>
          <p:nvPr>
            <p:ph type="body" sz="quarter" idx="20"/>
          </p:nvPr>
        </p:nvSpPr>
        <p:spPr/>
        <p:txBody>
          <a:bodyPr/>
          <a:lstStyle/>
          <a:p>
            <a:r>
              <a:rPr lang="ja-JP" altLang="en-US"/>
              <a:t>開発案件でよく使われる</a:t>
            </a:r>
            <a:r>
              <a:rPr lang="en-US" altLang="ja-JP" dirty="0"/>
              <a:t>ppt</a:t>
            </a:r>
            <a:r>
              <a:rPr lang="ja-JP" altLang="en-US"/>
              <a:t>の雛形を提供するので、枠内に適切な文章を入力して使用してください。</a:t>
            </a:r>
          </a:p>
        </p:txBody>
      </p:sp>
      <p:grpSp>
        <p:nvGrpSpPr>
          <p:cNvPr id="18" name="グループ化 17">
            <a:extLst>
              <a:ext uri="{FF2B5EF4-FFF2-40B4-BE49-F238E27FC236}">
                <a16:creationId xmlns:a16="http://schemas.microsoft.com/office/drawing/2014/main" id="{47A78494-4E89-1142-8588-FD54E539A76C}"/>
              </a:ext>
            </a:extLst>
          </p:cNvPr>
          <p:cNvGrpSpPr/>
          <p:nvPr/>
        </p:nvGrpSpPr>
        <p:grpSpPr>
          <a:xfrm>
            <a:off x="795095" y="1946871"/>
            <a:ext cx="3183421" cy="2245295"/>
            <a:chOff x="802099" y="1840069"/>
            <a:chExt cx="3183421" cy="2245295"/>
          </a:xfrm>
        </p:grpSpPr>
        <p:pic>
          <p:nvPicPr>
            <p:cNvPr id="12" name="図 11">
              <a:extLst>
                <a:ext uri="{FF2B5EF4-FFF2-40B4-BE49-F238E27FC236}">
                  <a16:creationId xmlns:a16="http://schemas.microsoft.com/office/drawing/2014/main" id="{C280644F-F0E1-5A4E-89C0-1BA7580EC631}"/>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802099" y="1840069"/>
              <a:ext cx="3183421" cy="2245295"/>
            </a:xfrm>
            <a:prstGeom prst="rect">
              <a:avLst/>
            </a:prstGeom>
            <a:ln>
              <a:solidFill>
                <a:schemeClr val="tx2"/>
              </a:solidFill>
            </a:ln>
          </p:spPr>
        </p:pic>
        <p:sp>
          <p:nvSpPr>
            <p:cNvPr id="13" name="角丸四角形 12">
              <a:extLst>
                <a:ext uri="{FF2B5EF4-FFF2-40B4-BE49-F238E27FC236}">
                  <a16:creationId xmlns:a16="http://schemas.microsoft.com/office/drawing/2014/main" id="{601FF423-15A6-5949-8B27-5E7CDC49C581}"/>
                </a:ext>
              </a:extLst>
            </p:cNvPr>
            <p:cNvSpPr/>
            <p:nvPr/>
          </p:nvSpPr>
          <p:spPr>
            <a:xfrm>
              <a:off x="1040884" y="1887140"/>
              <a:ext cx="2895653" cy="145890"/>
            </a:xfrm>
            <a:prstGeom prst="roundRect">
              <a:avLst/>
            </a:prstGeom>
            <a:solidFill>
              <a:schemeClr val="accent6">
                <a:lumMod val="20000"/>
                <a:lumOff val="80000"/>
                <a:alpha val="70000"/>
              </a:schemeClr>
            </a:solidFill>
            <a:ln>
              <a:solidFill>
                <a:schemeClr val="accent6"/>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088" b="1">
                  <a:solidFill>
                    <a:schemeClr val="tx1"/>
                  </a:solidFill>
                  <a:latin typeface="Meiryo UI" panose="020B0604030504040204" pitchFamily="34" charset="-128"/>
                  <a:ea typeface="Meiryo UI" panose="020B0604030504040204" pitchFamily="34" charset="-128"/>
                </a:rPr>
                <a:t>タイトル</a:t>
              </a:r>
            </a:p>
          </p:txBody>
        </p:sp>
        <p:sp>
          <p:nvSpPr>
            <p:cNvPr id="14" name="角丸四角形 13">
              <a:extLst>
                <a:ext uri="{FF2B5EF4-FFF2-40B4-BE49-F238E27FC236}">
                  <a16:creationId xmlns:a16="http://schemas.microsoft.com/office/drawing/2014/main" id="{DFB043EE-E536-F94F-A228-1843D01310AB}"/>
                </a:ext>
              </a:extLst>
            </p:cNvPr>
            <p:cNvSpPr/>
            <p:nvPr/>
          </p:nvSpPr>
          <p:spPr>
            <a:xfrm>
              <a:off x="899592" y="2093305"/>
              <a:ext cx="3036945" cy="145890"/>
            </a:xfrm>
            <a:prstGeom prst="roundRect">
              <a:avLst/>
            </a:prstGeom>
            <a:solidFill>
              <a:schemeClr val="accent6">
                <a:lumMod val="20000"/>
                <a:lumOff val="80000"/>
                <a:alpha val="70000"/>
              </a:schemeClr>
            </a:solidFill>
            <a:ln>
              <a:solidFill>
                <a:schemeClr val="accent6"/>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088" b="1">
                  <a:solidFill>
                    <a:schemeClr val="tx1"/>
                  </a:solidFill>
                  <a:latin typeface="Meiryo UI" panose="020B0604030504040204" pitchFamily="34" charset="-128"/>
                  <a:ea typeface="Meiryo UI" panose="020B0604030504040204" pitchFamily="34" charset="-128"/>
                </a:rPr>
                <a:t>キーメッセージ</a:t>
              </a:r>
            </a:p>
          </p:txBody>
        </p:sp>
        <p:sp>
          <p:nvSpPr>
            <p:cNvPr id="15" name="角丸四角形 14">
              <a:extLst>
                <a:ext uri="{FF2B5EF4-FFF2-40B4-BE49-F238E27FC236}">
                  <a16:creationId xmlns:a16="http://schemas.microsoft.com/office/drawing/2014/main" id="{AC489918-0C74-5744-9444-B95B7794F4A4}"/>
                </a:ext>
              </a:extLst>
            </p:cNvPr>
            <p:cNvSpPr/>
            <p:nvPr/>
          </p:nvSpPr>
          <p:spPr>
            <a:xfrm>
              <a:off x="899592" y="2324176"/>
              <a:ext cx="3036945" cy="1432190"/>
            </a:xfrm>
            <a:prstGeom prst="roundRect">
              <a:avLst/>
            </a:prstGeom>
            <a:solidFill>
              <a:schemeClr val="accent6">
                <a:lumMod val="20000"/>
                <a:lumOff val="80000"/>
                <a:alpha val="70000"/>
              </a:schemeClr>
            </a:solidFill>
            <a:ln>
              <a:solidFill>
                <a:schemeClr val="accent6"/>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088" b="1">
                  <a:solidFill>
                    <a:schemeClr val="tx1"/>
                  </a:solidFill>
                  <a:latin typeface="Meiryo UI" panose="020B0604030504040204" pitchFamily="34" charset="-128"/>
                  <a:ea typeface="Meiryo UI" panose="020B0604030504040204" pitchFamily="34" charset="-128"/>
                </a:rPr>
                <a:t>コンテンツ</a:t>
              </a:r>
            </a:p>
          </p:txBody>
        </p:sp>
        <p:sp>
          <p:nvSpPr>
            <p:cNvPr id="16" name="角丸四角形 15">
              <a:extLst>
                <a:ext uri="{FF2B5EF4-FFF2-40B4-BE49-F238E27FC236}">
                  <a16:creationId xmlns:a16="http://schemas.microsoft.com/office/drawing/2014/main" id="{AC7D59EA-ED55-0048-A4B0-1A46B611E75D}"/>
                </a:ext>
              </a:extLst>
            </p:cNvPr>
            <p:cNvSpPr/>
            <p:nvPr/>
          </p:nvSpPr>
          <p:spPr>
            <a:xfrm>
              <a:off x="899592" y="3833110"/>
              <a:ext cx="3036945" cy="145890"/>
            </a:xfrm>
            <a:prstGeom prst="roundRect">
              <a:avLst/>
            </a:prstGeom>
            <a:solidFill>
              <a:schemeClr val="accent6">
                <a:lumMod val="20000"/>
                <a:lumOff val="80000"/>
                <a:alpha val="70000"/>
              </a:schemeClr>
            </a:solidFill>
            <a:ln>
              <a:solidFill>
                <a:schemeClr val="accent6"/>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088" b="1">
                  <a:solidFill>
                    <a:schemeClr val="tx1"/>
                  </a:solidFill>
                  <a:latin typeface="Meiryo UI" panose="020B0604030504040204" pitchFamily="34" charset="-128"/>
                  <a:ea typeface="Meiryo UI" panose="020B0604030504040204" pitchFamily="34" charset="-128"/>
                </a:rPr>
                <a:t>結論</a:t>
              </a:r>
            </a:p>
          </p:txBody>
        </p:sp>
      </p:grpSp>
      <p:pic>
        <p:nvPicPr>
          <p:cNvPr id="17" name="図 16">
            <a:extLst>
              <a:ext uri="{FF2B5EF4-FFF2-40B4-BE49-F238E27FC236}">
                <a16:creationId xmlns:a16="http://schemas.microsoft.com/office/drawing/2014/main" id="{9E25B31C-0FC6-AE4C-A8C8-8EED1436DEA9}"/>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165486" y="1944590"/>
            <a:ext cx="3185299" cy="2245295"/>
          </a:xfrm>
          <a:prstGeom prst="rect">
            <a:avLst/>
          </a:prstGeom>
          <a:ln>
            <a:solidFill>
              <a:schemeClr val="tx2"/>
            </a:solidFill>
          </a:ln>
        </p:spPr>
      </p:pic>
      <p:sp>
        <p:nvSpPr>
          <p:cNvPr id="22" name="テキスト ボックス 21">
            <a:extLst>
              <a:ext uri="{FF2B5EF4-FFF2-40B4-BE49-F238E27FC236}">
                <a16:creationId xmlns:a16="http://schemas.microsoft.com/office/drawing/2014/main" id="{864D8AFB-EDD8-0D49-8C46-A2FCAFE6EAC5}"/>
              </a:ext>
            </a:extLst>
          </p:cNvPr>
          <p:cNvSpPr txBox="1"/>
          <p:nvPr/>
        </p:nvSpPr>
        <p:spPr>
          <a:xfrm>
            <a:off x="810304" y="4214898"/>
            <a:ext cx="3197258" cy="678391"/>
          </a:xfrm>
          <a:prstGeom prst="rect">
            <a:avLst/>
          </a:prstGeom>
          <a:noFill/>
        </p:spPr>
        <p:txBody>
          <a:bodyPr wrap="square" rtlCol="0">
            <a:spAutoFit/>
          </a:bodyPr>
          <a:lstStyle/>
          <a:p>
            <a:pPr marL="120906" indent="-120906">
              <a:buFont typeface="Wingdings" pitchFamily="2" charset="2"/>
              <a:buChar char="n"/>
            </a:pPr>
            <a:r>
              <a:rPr lang="ja-JP" altLang="en-US" sz="952">
                <a:latin typeface="Meiryo UI" panose="020B0604030504040204" pitchFamily="34" charset="-128"/>
                <a:ea typeface="Meiryo UI" panose="020B0604030504040204" pitchFamily="34" charset="-128"/>
              </a:rPr>
              <a:t>タイトル</a:t>
            </a:r>
            <a:r>
              <a:rPr lang="en-US" altLang="ja-JP" sz="952" dirty="0">
                <a:latin typeface="Meiryo UI" panose="020B0604030504040204" pitchFamily="34" charset="-128"/>
                <a:ea typeface="Meiryo UI" panose="020B0604030504040204" pitchFamily="34" charset="-128"/>
              </a:rPr>
              <a:t>…</a:t>
            </a:r>
            <a:r>
              <a:rPr lang="ja-JP" altLang="en-US" sz="952">
                <a:latin typeface="Meiryo UI" panose="020B0604030504040204" pitchFamily="34" charset="-128"/>
                <a:ea typeface="Meiryo UI" panose="020B0604030504040204" pitchFamily="34" charset="-128"/>
              </a:rPr>
              <a:t>本ページの表題</a:t>
            </a:r>
            <a:endParaRPr kumimoji="1" lang="en-US" altLang="ja-JP" sz="952" dirty="0">
              <a:latin typeface="Meiryo UI" panose="020B0604030504040204" pitchFamily="34" charset="-128"/>
              <a:ea typeface="Meiryo UI" panose="020B0604030504040204" pitchFamily="34" charset="-128"/>
            </a:endParaRPr>
          </a:p>
          <a:p>
            <a:pPr marL="120906" indent="-120906">
              <a:buFont typeface="Wingdings" pitchFamily="2" charset="2"/>
              <a:buChar char="n"/>
            </a:pPr>
            <a:r>
              <a:rPr kumimoji="1" lang="ja-JP" altLang="en-US" sz="952">
                <a:latin typeface="Meiryo UI" panose="020B0604030504040204" pitchFamily="34" charset="-128"/>
                <a:ea typeface="Meiryo UI" panose="020B0604030504040204" pitchFamily="34" charset="-128"/>
              </a:rPr>
              <a:t>キーメッセージ</a:t>
            </a:r>
            <a:r>
              <a:rPr kumimoji="1" lang="en-US" altLang="ja-JP" sz="952" dirty="0">
                <a:latin typeface="Meiryo UI" panose="020B0604030504040204" pitchFamily="34" charset="-128"/>
                <a:ea typeface="Meiryo UI" panose="020B0604030504040204" pitchFamily="34" charset="-128"/>
              </a:rPr>
              <a:t>…</a:t>
            </a:r>
            <a:r>
              <a:rPr kumimoji="1" lang="ja-JP" altLang="en-US" sz="952">
                <a:latin typeface="Meiryo UI" panose="020B0604030504040204" pitchFamily="34" charset="-128"/>
                <a:ea typeface="Meiryo UI" panose="020B0604030504040204" pitchFamily="34" charset="-128"/>
              </a:rPr>
              <a:t>該当ページで最も言いたいことを簡潔に書く</a:t>
            </a:r>
            <a:endParaRPr kumimoji="1" lang="en-US" altLang="ja-JP" sz="952" dirty="0">
              <a:latin typeface="Meiryo UI" panose="020B0604030504040204" pitchFamily="34" charset="-128"/>
              <a:ea typeface="Meiryo UI" panose="020B0604030504040204" pitchFamily="34" charset="-128"/>
            </a:endParaRPr>
          </a:p>
          <a:p>
            <a:pPr marL="120906" indent="-120906">
              <a:buFont typeface="Wingdings" pitchFamily="2" charset="2"/>
              <a:buChar char="n"/>
            </a:pPr>
            <a:r>
              <a:rPr kumimoji="1" lang="ja-JP" altLang="en-US" sz="952">
                <a:latin typeface="Meiryo UI" panose="020B0604030504040204" pitchFamily="34" charset="-128"/>
                <a:ea typeface="Meiryo UI" panose="020B0604030504040204" pitchFamily="34" charset="-128"/>
              </a:rPr>
              <a:t>コンテンツ</a:t>
            </a:r>
            <a:r>
              <a:rPr kumimoji="1" lang="en-US" altLang="ja-JP" sz="952" dirty="0">
                <a:latin typeface="Meiryo UI" panose="020B0604030504040204" pitchFamily="34" charset="-128"/>
                <a:ea typeface="Meiryo UI" panose="020B0604030504040204" pitchFamily="34" charset="-128"/>
              </a:rPr>
              <a:t>…</a:t>
            </a:r>
            <a:r>
              <a:rPr kumimoji="1" lang="ja-JP" altLang="en-US" sz="952">
                <a:latin typeface="Meiryo UI" panose="020B0604030504040204" pitchFamily="34" charset="-128"/>
                <a:ea typeface="Meiryo UI" panose="020B0604030504040204" pitchFamily="34" charset="-128"/>
              </a:rPr>
              <a:t>キーメッセージを伝えるための事例などを記載する</a:t>
            </a:r>
            <a:endParaRPr kumimoji="1" lang="en-US" altLang="ja-JP" sz="952" dirty="0">
              <a:latin typeface="Meiryo UI" panose="020B0604030504040204" pitchFamily="34" charset="-128"/>
              <a:ea typeface="Meiryo UI" panose="020B0604030504040204" pitchFamily="34" charset="-128"/>
            </a:endParaRPr>
          </a:p>
          <a:p>
            <a:pPr marL="120906" indent="-120906">
              <a:buFont typeface="Wingdings" pitchFamily="2" charset="2"/>
              <a:buChar char="n"/>
            </a:pPr>
            <a:r>
              <a:rPr kumimoji="1" lang="ja-JP" altLang="en-US" sz="952">
                <a:latin typeface="Meiryo UI" panose="020B0604030504040204" pitchFamily="34" charset="-128"/>
                <a:ea typeface="Meiryo UI" panose="020B0604030504040204" pitchFamily="34" charset="-128"/>
              </a:rPr>
              <a:t>結論</a:t>
            </a:r>
            <a:r>
              <a:rPr kumimoji="1" lang="en-US" altLang="ja-JP" sz="952" dirty="0">
                <a:latin typeface="Meiryo UI" panose="020B0604030504040204" pitchFamily="34" charset="-128"/>
                <a:ea typeface="Meiryo UI" panose="020B0604030504040204" pitchFamily="34" charset="-128"/>
              </a:rPr>
              <a:t>…</a:t>
            </a:r>
            <a:r>
              <a:rPr kumimoji="1" lang="ja-JP" altLang="en-US" sz="952">
                <a:latin typeface="Meiryo UI" panose="020B0604030504040204" pitchFamily="34" charset="-128"/>
                <a:ea typeface="Meiryo UI" panose="020B0604030504040204" pitchFamily="34" charset="-128"/>
              </a:rPr>
              <a:t>改めて結論を強調したい場合に明記する</a:t>
            </a:r>
            <a:endParaRPr lang="en-US" altLang="ja-JP" sz="952" dirty="0">
              <a:latin typeface="Meiryo UI" panose="020B0604030504040204" pitchFamily="34" charset="-128"/>
              <a:ea typeface="Meiryo UI" panose="020B0604030504040204" pitchFamily="34" charset="-128"/>
            </a:endParaRPr>
          </a:p>
        </p:txBody>
      </p:sp>
      <p:sp>
        <p:nvSpPr>
          <p:cNvPr id="23" name="角丸四角形吹き出し 22">
            <a:extLst>
              <a:ext uri="{FF2B5EF4-FFF2-40B4-BE49-F238E27FC236}">
                <a16:creationId xmlns:a16="http://schemas.microsoft.com/office/drawing/2014/main" id="{93E72394-8512-DF40-BE3B-B4E6536EB763}"/>
              </a:ext>
            </a:extLst>
          </p:cNvPr>
          <p:cNvSpPr/>
          <p:nvPr/>
        </p:nvSpPr>
        <p:spPr>
          <a:xfrm>
            <a:off x="5705704" y="4242994"/>
            <a:ext cx="2645081" cy="545736"/>
          </a:xfrm>
          <a:prstGeom prst="wedgeRoundRectCallout">
            <a:avLst>
              <a:gd name="adj1" fmla="val -56619"/>
              <a:gd name="adj2" fmla="val -12761"/>
              <a:gd name="adj3" fmla="val 16667"/>
            </a:avLst>
          </a:prstGeom>
          <a:solidFill>
            <a:srgbClr val="DDDDDD"/>
          </a:solidFill>
          <a:ln>
            <a:noFill/>
          </a:ln>
        </p:spPr>
        <p:style>
          <a:lnRef idx="2">
            <a:schemeClr val="dk1"/>
          </a:lnRef>
          <a:fillRef idx="1">
            <a:schemeClr val="lt1"/>
          </a:fillRef>
          <a:effectRef idx="0">
            <a:schemeClr val="dk1"/>
          </a:effectRef>
          <a:fontRef idx="minor">
            <a:schemeClr val="dk1"/>
          </a:fontRef>
        </p:style>
        <p:txBody>
          <a:bodyPr rtlCol="0" anchor="ctr"/>
          <a:lstStyle/>
          <a:p>
            <a:r>
              <a:rPr kumimoji="1" lang="ja-JP" altLang="en-US" sz="952">
                <a:latin typeface="Meiryo UI" panose="020B0604030504040204" pitchFamily="34" charset="-128"/>
                <a:ea typeface="Meiryo UI" panose="020B0604030504040204" pitchFamily="34" charset="-128"/>
              </a:rPr>
              <a:t>各種アイコンは下記サービスが便利です。</a:t>
            </a:r>
            <a:endParaRPr kumimoji="1" lang="en-US" altLang="ja-JP" sz="952" dirty="0">
              <a:latin typeface="Meiryo UI" panose="020B0604030504040204" pitchFamily="34" charset="-128"/>
              <a:ea typeface="Meiryo UI" panose="020B0604030504040204" pitchFamily="34" charset="-128"/>
            </a:endParaRPr>
          </a:p>
          <a:p>
            <a:pPr marL="120906" indent="-120906">
              <a:buFont typeface="Wingdings" pitchFamily="2" charset="2"/>
              <a:buChar char="n"/>
            </a:pPr>
            <a:r>
              <a:rPr kumimoji="1" lang="en-US" altLang="ja-JP" sz="952" dirty="0">
                <a:solidFill>
                  <a:srgbClr val="002060"/>
                </a:solidFill>
                <a:latin typeface="Meiryo UI" panose="020B0604030504040204" pitchFamily="34" charset="-128"/>
                <a:ea typeface="Meiryo UI" panose="020B0604030504040204" pitchFamily="34" charset="-128"/>
                <a:hlinkClick r:id="rId4">
                  <a:extLst>
                    <a:ext uri="{A12FA001-AC4F-418D-AE19-62706E023703}">
                      <ahyp:hlinkClr xmlns:ahyp="http://schemas.microsoft.com/office/drawing/2018/hyperlinkcolor" val="tx"/>
                    </a:ext>
                  </a:extLst>
                </a:hlinkClick>
              </a:rPr>
              <a:t>Noun Project</a:t>
            </a:r>
            <a:endParaRPr kumimoji="1" lang="en-US" altLang="ja-JP" sz="952" dirty="0">
              <a:solidFill>
                <a:srgbClr val="002060"/>
              </a:solidFill>
              <a:latin typeface="Meiryo UI" panose="020B0604030504040204" pitchFamily="34" charset="-128"/>
              <a:ea typeface="Meiryo UI" panose="020B0604030504040204" pitchFamily="34" charset="-128"/>
            </a:endParaRPr>
          </a:p>
          <a:p>
            <a:pPr marL="120906" indent="-120906">
              <a:buFont typeface="Wingdings" pitchFamily="2" charset="2"/>
              <a:buChar char="n"/>
            </a:pPr>
            <a:r>
              <a:rPr kumimoji="1" lang="en-US" altLang="ja-JP" sz="952" dirty="0" err="1">
                <a:solidFill>
                  <a:srgbClr val="002060"/>
                </a:solidFill>
                <a:latin typeface="Meiryo UI" panose="020B0604030504040204" pitchFamily="34" charset="-128"/>
                <a:ea typeface="Meiryo UI" panose="020B0604030504040204" pitchFamily="34" charset="-128"/>
                <a:hlinkClick r:id="rId5">
                  <a:extLst>
                    <a:ext uri="{A12FA001-AC4F-418D-AE19-62706E023703}">
                      <ahyp:hlinkClr xmlns:ahyp="http://schemas.microsoft.com/office/drawing/2018/hyperlinkcolor" val="tx"/>
                    </a:ext>
                  </a:extLst>
                </a:hlinkClick>
              </a:rPr>
              <a:t>SquareSpace</a:t>
            </a:r>
            <a:endParaRPr kumimoji="1" lang="en-US" altLang="ja-JP" sz="952" dirty="0">
              <a:solidFill>
                <a:srgbClr val="002060"/>
              </a:solidFill>
              <a:latin typeface="Meiryo UI" panose="020B0604030504040204" pitchFamily="34" charset="-128"/>
              <a:ea typeface="Meiryo UI" panose="020B0604030504040204" pitchFamily="34" charset="-128"/>
            </a:endParaRPr>
          </a:p>
        </p:txBody>
      </p:sp>
      <p:pic>
        <p:nvPicPr>
          <p:cNvPr id="24" name="図 23">
            <a:extLst>
              <a:ext uri="{FF2B5EF4-FFF2-40B4-BE49-F238E27FC236}">
                <a16:creationId xmlns:a16="http://schemas.microsoft.com/office/drawing/2014/main" id="{913C06C4-A720-0445-82CE-23376F3E4D1F}"/>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5170844" y="4242994"/>
            <a:ext cx="434884" cy="545736"/>
          </a:xfrm>
          <a:prstGeom prst="rect">
            <a:avLst/>
          </a:prstGeom>
        </p:spPr>
      </p:pic>
    </p:spTree>
    <p:extLst>
      <p:ext uri="{BB962C8B-B14F-4D97-AF65-F5344CB8AC3E}">
        <p14:creationId xmlns:p14="http://schemas.microsoft.com/office/powerpoint/2010/main" val="3879021195"/>
      </p:ext>
    </p:extLst>
  </p:cSld>
  <p:clrMapOvr>
    <a:masterClrMapping/>
  </p:clrMapOvr>
  <p:transition>
    <p:fade/>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テキスト プレースホルダー 4">
            <a:extLst>
              <a:ext uri="{FF2B5EF4-FFF2-40B4-BE49-F238E27FC236}">
                <a16:creationId xmlns:a16="http://schemas.microsoft.com/office/drawing/2014/main" id="{662E3629-26B8-F040-BD37-387A81B43C07}"/>
              </a:ext>
            </a:extLst>
          </p:cNvPr>
          <p:cNvSpPr>
            <a:spLocks noGrp="1"/>
          </p:cNvSpPr>
          <p:nvPr>
            <p:ph type="body" sz="quarter" idx="17"/>
          </p:nvPr>
        </p:nvSpPr>
        <p:spPr/>
        <p:txBody>
          <a:bodyPr>
            <a:normAutofit/>
          </a:bodyPr>
          <a:lstStyle/>
          <a:p>
            <a:pPr lvl="0"/>
            <a:r>
              <a:rPr lang="en-US" altLang="ja-JP" dirty="0" err="1"/>
              <a:t>E-mail：info@worklog-inc.com</a:t>
            </a:r>
            <a:endParaRPr lang="en-US" altLang="ja-JP" dirty="0"/>
          </a:p>
        </p:txBody>
      </p:sp>
      <p:sp>
        <p:nvSpPr>
          <p:cNvPr id="3" name="スライド番号プレースホルダー 2">
            <a:extLst>
              <a:ext uri="{FF2B5EF4-FFF2-40B4-BE49-F238E27FC236}">
                <a16:creationId xmlns:a16="http://schemas.microsoft.com/office/drawing/2014/main" id="{DEB94B1C-12DE-7A45-8DF6-DA2FF7582282}"/>
              </a:ext>
            </a:extLst>
          </p:cNvPr>
          <p:cNvSpPr>
            <a:spLocks noGrp="1"/>
          </p:cNvSpPr>
          <p:nvPr>
            <p:ph type="sldNum" sz="quarter" idx="4294967295"/>
          </p:nvPr>
        </p:nvSpPr>
        <p:spPr>
          <a:xfrm>
            <a:off x="8513763" y="4924425"/>
            <a:ext cx="630237" cy="188913"/>
          </a:xfrm>
        </p:spPr>
        <p:txBody>
          <a:bodyPr/>
          <a:lstStyle/>
          <a:p>
            <a:fld id="{95CC1D26-A9BD-4BDE-BDD9-08EDBAE96860}" type="slidenum">
              <a:rPr lang="en-GB" smtClean="0"/>
              <a:pPr/>
              <a:t>30</a:t>
            </a:fld>
            <a:endParaRPr lang="en-GB" dirty="0"/>
          </a:p>
        </p:txBody>
      </p:sp>
    </p:spTree>
    <p:extLst>
      <p:ext uri="{BB962C8B-B14F-4D97-AF65-F5344CB8AC3E}">
        <p14:creationId xmlns:p14="http://schemas.microsoft.com/office/powerpoint/2010/main" val="2265799348"/>
      </p:ext>
    </p:extLst>
  </p:cSld>
  <p:clrMapOvr>
    <a:masterClrMapping/>
  </p:clrMapOvr>
  <p:transition>
    <p:fad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スライド番号プレースホルダー 4">
            <a:extLst>
              <a:ext uri="{FF2B5EF4-FFF2-40B4-BE49-F238E27FC236}">
                <a16:creationId xmlns:a16="http://schemas.microsoft.com/office/drawing/2014/main" id="{64277A5E-8CFB-BC40-A922-5FDD5938EFCD}"/>
              </a:ext>
            </a:extLst>
          </p:cNvPr>
          <p:cNvSpPr>
            <a:spLocks noGrp="1"/>
          </p:cNvSpPr>
          <p:nvPr>
            <p:ph type="sldNum" sz="quarter" idx="4"/>
          </p:nvPr>
        </p:nvSpPr>
        <p:spPr/>
        <p:txBody>
          <a:bodyPr/>
          <a:lstStyle/>
          <a:p>
            <a:fld id="{95CC1D26-A9BD-4BDE-BDD9-08EDBAE96860}" type="slidenum">
              <a:rPr lang="en-GB" smtClean="0"/>
              <a:pPr/>
              <a:t>4</a:t>
            </a:fld>
            <a:endParaRPr lang="en-GB" dirty="0"/>
          </a:p>
        </p:txBody>
      </p:sp>
      <p:sp>
        <p:nvSpPr>
          <p:cNvPr id="6" name="テキスト プレースホルダー 5">
            <a:extLst>
              <a:ext uri="{FF2B5EF4-FFF2-40B4-BE49-F238E27FC236}">
                <a16:creationId xmlns:a16="http://schemas.microsoft.com/office/drawing/2014/main" id="{2E16DD4E-092C-7248-A526-9046E9ECF075}"/>
              </a:ext>
            </a:extLst>
          </p:cNvPr>
          <p:cNvSpPr>
            <a:spLocks noGrp="1"/>
          </p:cNvSpPr>
          <p:nvPr>
            <p:ph type="body" sz="quarter" idx="12"/>
          </p:nvPr>
        </p:nvSpPr>
        <p:spPr/>
        <p:txBody>
          <a:bodyPr/>
          <a:lstStyle/>
          <a:p>
            <a:r>
              <a:rPr lang="en-US" altLang="ja-JP" dirty="0"/>
              <a:t>1</a:t>
            </a:r>
            <a:endParaRPr lang="ja-JP" altLang="en-US"/>
          </a:p>
        </p:txBody>
      </p:sp>
      <p:sp>
        <p:nvSpPr>
          <p:cNvPr id="7" name="テキスト プレースホルダー 6">
            <a:extLst>
              <a:ext uri="{FF2B5EF4-FFF2-40B4-BE49-F238E27FC236}">
                <a16:creationId xmlns:a16="http://schemas.microsoft.com/office/drawing/2014/main" id="{42DA91E3-2D2F-6644-A571-431281B25717}"/>
              </a:ext>
            </a:extLst>
          </p:cNvPr>
          <p:cNvSpPr>
            <a:spLocks noGrp="1"/>
          </p:cNvSpPr>
          <p:nvPr>
            <p:ph type="body" sz="quarter" idx="13"/>
          </p:nvPr>
        </p:nvSpPr>
        <p:spPr/>
        <p:txBody>
          <a:bodyPr>
            <a:normAutofit lnSpcReduction="10000"/>
          </a:bodyPr>
          <a:lstStyle/>
          <a:p>
            <a:r>
              <a:rPr lang="en-US" altLang="ja-JP" dirty="0"/>
              <a:t>Documents</a:t>
            </a:r>
            <a:endParaRPr lang="ja-JP" altLang="en-US"/>
          </a:p>
        </p:txBody>
      </p:sp>
      <p:sp>
        <p:nvSpPr>
          <p:cNvPr id="8" name="テキスト プレースホルダー 7">
            <a:extLst>
              <a:ext uri="{FF2B5EF4-FFF2-40B4-BE49-F238E27FC236}">
                <a16:creationId xmlns:a16="http://schemas.microsoft.com/office/drawing/2014/main" id="{970A20CA-8438-AB4E-BC86-3CF7BEA09F25}"/>
              </a:ext>
            </a:extLst>
          </p:cNvPr>
          <p:cNvSpPr>
            <a:spLocks noGrp="1"/>
          </p:cNvSpPr>
          <p:nvPr>
            <p:ph type="body" sz="quarter" idx="14"/>
          </p:nvPr>
        </p:nvSpPr>
        <p:spPr/>
        <p:txBody>
          <a:bodyPr/>
          <a:lstStyle/>
          <a:p>
            <a:r>
              <a:rPr lang="ja-JP" altLang="en-US"/>
              <a:t>開発ドキュメントサンプル</a:t>
            </a:r>
          </a:p>
        </p:txBody>
      </p:sp>
    </p:spTree>
    <p:extLst>
      <p:ext uri="{BB962C8B-B14F-4D97-AF65-F5344CB8AC3E}">
        <p14:creationId xmlns:p14="http://schemas.microsoft.com/office/powerpoint/2010/main" val="214012564"/>
      </p:ext>
    </p:extLst>
  </p:cSld>
  <p:clrMapOvr>
    <a:masterClrMapping/>
  </p:clrMapOvr>
  <p:transition>
    <p:fad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A209DF0B-67B1-9A40-AD1F-F2268676C9FA}"/>
              </a:ext>
            </a:extLst>
          </p:cNvPr>
          <p:cNvSpPr>
            <a:spLocks noGrp="1"/>
          </p:cNvSpPr>
          <p:nvPr>
            <p:ph type="body" sz="quarter" idx="13"/>
          </p:nvPr>
        </p:nvSpPr>
        <p:spPr/>
        <p:txBody>
          <a:bodyPr>
            <a:normAutofit/>
          </a:bodyPr>
          <a:lstStyle/>
          <a:p>
            <a:r>
              <a:rPr kumimoji="1" lang="ja-JP" altLang="en-US"/>
              <a:t>アクターを整理する場合は、連想するアイコンや具体例を挙げて説明します。</a:t>
            </a:r>
            <a:endParaRPr kumimoji="1" lang="en-US" altLang="ja-JP" dirty="0"/>
          </a:p>
        </p:txBody>
      </p:sp>
      <p:sp>
        <p:nvSpPr>
          <p:cNvPr id="3" name="タイトル 2">
            <a:extLst>
              <a:ext uri="{FF2B5EF4-FFF2-40B4-BE49-F238E27FC236}">
                <a16:creationId xmlns:a16="http://schemas.microsoft.com/office/drawing/2014/main" id="{F5F863E0-2C25-B542-841F-B73793E1A5B9}"/>
              </a:ext>
            </a:extLst>
          </p:cNvPr>
          <p:cNvSpPr>
            <a:spLocks noGrp="1"/>
          </p:cNvSpPr>
          <p:nvPr>
            <p:ph type="title"/>
          </p:nvPr>
        </p:nvSpPr>
        <p:spPr/>
        <p:txBody>
          <a:bodyPr/>
          <a:lstStyle/>
          <a:p>
            <a:r>
              <a:rPr kumimoji="1" lang="ja-JP" altLang="en-US"/>
              <a:t>アクターの定義</a:t>
            </a:r>
          </a:p>
        </p:txBody>
      </p:sp>
      <p:grpSp>
        <p:nvGrpSpPr>
          <p:cNvPr id="6" name="グループ化 5">
            <a:extLst>
              <a:ext uri="{FF2B5EF4-FFF2-40B4-BE49-F238E27FC236}">
                <a16:creationId xmlns:a16="http://schemas.microsoft.com/office/drawing/2014/main" id="{F36C7266-CD8D-7247-B854-C20D5BBBA197}"/>
              </a:ext>
            </a:extLst>
          </p:cNvPr>
          <p:cNvGrpSpPr/>
          <p:nvPr/>
        </p:nvGrpSpPr>
        <p:grpSpPr>
          <a:xfrm>
            <a:off x="1241630" y="1102565"/>
            <a:ext cx="1566983" cy="422943"/>
            <a:chOff x="450850" y="1368418"/>
            <a:chExt cx="4679826" cy="621752"/>
          </a:xfrm>
        </p:grpSpPr>
        <p:sp>
          <p:nvSpPr>
            <p:cNvPr id="7" name="テキスト ボックス 6">
              <a:extLst>
                <a:ext uri="{FF2B5EF4-FFF2-40B4-BE49-F238E27FC236}">
                  <a16:creationId xmlns:a16="http://schemas.microsoft.com/office/drawing/2014/main" id="{492672BD-51E2-C340-8EEE-496669FF9DBA}"/>
                </a:ext>
              </a:extLst>
            </p:cNvPr>
            <p:cNvSpPr txBox="1"/>
            <p:nvPr/>
          </p:nvSpPr>
          <p:spPr>
            <a:xfrm>
              <a:off x="681514" y="1368418"/>
              <a:ext cx="4209697" cy="452451"/>
            </a:xfrm>
            <a:prstGeom prst="rect">
              <a:avLst/>
            </a:prstGeom>
            <a:noFill/>
          </p:spPr>
          <p:txBody>
            <a:bodyPr wrap="square" rtlCol="0">
              <a:spAutoFit/>
            </a:bodyPr>
            <a:lstStyle/>
            <a:p>
              <a:pPr algn="ctr"/>
              <a:r>
                <a:rPr kumimoji="1" lang="ja-JP" altLang="en-US" sz="1400">
                  <a:latin typeface="Meiryo UI" panose="020B0604030504040204" pitchFamily="34" charset="-128"/>
                  <a:ea typeface="Meiryo UI" panose="020B0604030504040204" pitchFamily="34" charset="-128"/>
                </a:rPr>
                <a:t>アクター①</a:t>
              </a:r>
            </a:p>
          </p:txBody>
        </p:sp>
        <p:cxnSp>
          <p:nvCxnSpPr>
            <p:cNvPr id="8" name="直線コネクタ 7">
              <a:extLst>
                <a:ext uri="{FF2B5EF4-FFF2-40B4-BE49-F238E27FC236}">
                  <a16:creationId xmlns:a16="http://schemas.microsoft.com/office/drawing/2014/main" id="{1A3981E1-CE3B-1940-8DFE-8CEC24403C17}"/>
                </a:ext>
              </a:extLst>
            </p:cNvPr>
            <p:cNvCxnSpPr>
              <a:cxnSpLocks/>
            </p:cNvCxnSpPr>
            <p:nvPr/>
          </p:nvCxnSpPr>
          <p:spPr>
            <a:xfrm>
              <a:off x="450850" y="1990170"/>
              <a:ext cx="4679826"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9" name="グループ化 8">
            <a:extLst>
              <a:ext uri="{FF2B5EF4-FFF2-40B4-BE49-F238E27FC236}">
                <a16:creationId xmlns:a16="http://schemas.microsoft.com/office/drawing/2014/main" id="{8B80DB13-7E00-6E45-A519-F62BD73E311D}"/>
              </a:ext>
            </a:extLst>
          </p:cNvPr>
          <p:cNvGrpSpPr/>
          <p:nvPr/>
        </p:nvGrpSpPr>
        <p:grpSpPr>
          <a:xfrm>
            <a:off x="2941036" y="1103423"/>
            <a:ext cx="1566983" cy="628089"/>
            <a:chOff x="450850" y="1369679"/>
            <a:chExt cx="4679826" cy="923330"/>
          </a:xfrm>
        </p:grpSpPr>
        <p:sp>
          <p:nvSpPr>
            <p:cNvPr id="10" name="テキスト ボックス 9">
              <a:extLst>
                <a:ext uri="{FF2B5EF4-FFF2-40B4-BE49-F238E27FC236}">
                  <a16:creationId xmlns:a16="http://schemas.microsoft.com/office/drawing/2014/main" id="{A3C37316-B739-2948-8C36-A2C8CECE55F7}"/>
                </a:ext>
              </a:extLst>
            </p:cNvPr>
            <p:cNvSpPr txBox="1"/>
            <p:nvPr/>
          </p:nvSpPr>
          <p:spPr>
            <a:xfrm>
              <a:off x="471029" y="1369679"/>
              <a:ext cx="4630666" cy="923330"/>
            </a:xfrm>
            <a:prstGeom prst="rect">
              <a:avLst/>
            </a:prstGeom>
            <a:noFill/>
          </p:spPr>
          <p:txBody>
            <a:bodyPr wrap="square" rtlCol="0">
              <a:noAutofit/>
            </a:bodyPr>
            <a:lstStyle/>
            <a:p>
              <a:pPr algn="ctr"/>
              <a:r>
                <a:rPr kumimoji="1" lang="ja-JP" altLang="en-US" sz="1400">
                  <a:latin typeface="Meiryo UI" panose="020B0604030504040204" pitchFamily="34" charset="-128"/>
                  <a:ea typeface="Meiryo UI" panose="020B0604030504040204" pitchFamily="34" charset="-128"/>
                </a:rPr>
                <a:t>アクター②</a:t>
              </a:r>
            </a:p>
          </p:txBody>
        </p:sp>
        <p:cxnSp>
          <p:nvCxnSpPr>
            <p:cNvPr id="11" name="直線コネクタ 10">
              <a:extLst>
                <a:ext uri="{FF2B5EF4-FFF2-40B4-BE49-F238E27FC236}">
                  <a16:creationId xmlns:a16="http://schemas.microsoft.com/office/drawing/2014/main" id="{1C0C64F5-76CB-2C4B-99E1-EB61B9C234BE}"/>
                </a:ext>
              </a:extLst>
            </p:cNvPr>
            <p:cNvCxnSpPr>
              <a:cxnSpLocks/>
            </p:cNvCxnSpPr>
            <p:nvPr/>
          </p:nvCxnSpPr>
          <p:spPr>
            <a:xfrm>
              <a:off x="450850" y="1990170"/>
              <a:ext cx="4679826"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12" name="グループ化 11">
            <a:extLst>
              <a:ext uri="{FF2B5EF4-FFF2-40B4-BE49-F238E27FC236}">
                <a16:creationId xmlns:a16="http://schemas.microsoft.com/office/drawing/2014/main" id="{8A7F4C8B-81FC-FB47-A754-1E2B81E4BA80}"/>
              </a:ext>
            </a:extLst>
          </p:cNvPr>
          <p:cNvGrpSpPr/>
          <p:nvPr/>
        </p:nvGrpSpPr>
        <p:grpSpPr>
          <a:xfrm>
            <a:off x="4640442" y="1100559"/>
            <a:ext cx="1566983" cy="424949"/>
            <a:chOff x="450850" y="1365469"/>
            <a:chExt cx="4679826" cy="624701"/>
          </a:xfrm>
        </p:grpSpPr>
        <p:sp>
          <p:nvSpPr>
            <p:cNvPr id="13" name="テキスト ボックス 12">
              <a:extLst>
                <a:ext uri="{FF2B5EF4-FFF2-40B4-BE49-F238E27FC236}">
                  <a16:creationId xmlns:a16="http://schemas.microsoft.com/office/drawing/2014/main" id="{86ADECE8-073F-DE49-9DA4-6F6EC399603E}"/>
                </a:ext>
              </a:extLst>
            </p:cNvPr>
            <p:cNvSpPr txBox="1"/>
            <p:nvPr/>
          </p:nvSpPr>
          <p:spPr>
            <a:xfrm>
              <a:off x="681514" y="1365469"/>
              <a:ext cx="4209697" cy="452451"/>
            </a:xfrm>
            <a:prstGeom prst="rect">
              <a:avLst/>
            </a:prstGeom>
            <a:noFill/>
          </p:spPr>
          <p:txBody>
            <a:bodyPr wrap="square" rtlCol="0">
              <a:spAutoFit/>
            </a:bodyPr>
            <a:lstStyle/>
            <a:p>
              <a:pPr algn="ctr"/>
              <a:r>
                <a:rPr kumimoji="1" lang="ja-JP" altLang="en-US" sz="1400">
                  <a:latin typeface="Meiryo UI" panose="020B0604030504040204" pitchFamily="34" charset="-128"/>
                  <a:ea typeface="Meiryo UI" panose="020B0604030504040204" pitchFamily="34" charset="-128"/>
                </a:rPr>
                <a:t>アクター③</a:t>
              </a:r>
            </a:p>
          </p:txBody>
        </p:sp>
        <p:cxnSp>
          <p:nvCxnSpPr>
            <p:cNvPr id="14" name="直線コネクタ 13">
              <a:extLst>
                <a:ext uri="{FF2B5EF4-FFF2-40B4-BE49-F238E27FC236}">
                  <a16:creationId xmlns:a16="http://schemas.microsoft.com/office/drawing/2014/main" id="{5FE2FCBC-0226-1A4F-B6BC-769CE6D5C7E6}"/>
                </a:ext>
              </a:extLst>
            </p:cNvPr>
            <p:cNvCxnSpPr>
              <a:cxnSpLocks/>
            </p:cNvCxnSpPr>
            <p:nvPr/>
          </p:nvCxnSpPr>
          <p:spPr>
            <a:xfrm>
              <a:off x="450850" y="1990170"/>
              <a:ext cx="4679826"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15" name="グループ化 14">
            <a:extLst>
              <a:ext uri="{FF2B5EF4-FFF2-40B4-BE49-F238E27FC236}">
                <a16:creationId xmlns:a16="http://schemas.microsoft.com/office/drawing/2014/main" id="{EE5EFCAB-7E46-FE4F-8591-9C26D9521FC1}"/>
              </a:ext>
            </a:extLst>
          </p:cNvPr>
          <p:cNvGrpSpPr/>
          <p:nvPr/>
        </p:nvGrpSpPr>
        <p:grpSpPr>
          <a:xfrm>
            <a:off x="6339849" y="1100559"/>
            <a:ext cx="1566983" cy="424949"/>
            <a:chOff x="450850" y="1365469"/>
            <a:chExt cx="4679826" cy="624701"/>
          </a:xfrm>
        </p:grpSpPr>
        <p:sp>
          <p:nvSpPr>
            <p:cNvPr id="16" name="テキスト ボックス 15">
              <a:extLst>
                <a:ext uri="{FF2B5EF4-FFF2-40B4-BE49-F238E27FC236}">
                  <a16:creationId xmlns:a16="http://schemas.microsoft.com/office/drawing/2014/main" id="{E2A5AABF-5AA1-7842-9C03-72883345D2AE}"/>
                </a:ext>
              </a:extLst>
            </p:cNvPr>
            <p:cNvSpPr txBox="1"/>
            <p:nvPr/>
          </p:nvSpPr>
          <p:spPr>
            <a:xfrm>
              <a:off x="681514" y="1365469"/>
              <a:ext cx="4209697" cy="452451"/>
            </a:xfrm>
            <a:prstGeom prst="rect">
              <a:avLst/>
            </a:prstGeom>
            <a:noFill/>
          </p:spPr>
          <p:txBody>
            <a:bodyPr wrap="square" rtlCol="0">
              <a:spAutoFit/>
            </a:bodyPr>
            <a:lstStyle/>
            <a:p>
              <a:pPr algn="ctr"/>
              <a:r>
                <a:rPr kumimoji="1" lang="ja-JP" altLang="en-US" sz="1400">
                  <a:latin typeface="Meiryo UI" panose="020B0604030504040204" pitchFamily="34" charset="-128"/>
                  <a:ea typeface="Meiryo UI" panose="020B0604030504040204" pitchFamily="34" charset="-128"/>
                </a:rPr>
                <a:t>アクター④</a:t>
              </a:r>
              <a:r>
                <a:rPr kumimoji="1" lang="en-US" altLang="ja-JP" sz="1400" dirty="0">
                  <a:latin typeface="Meiryo UI" panose="020B0604030504040204" pitchFamily="34" charset="-128"/>
                  <a:ea typeface="Meiryo UI" panose="020B0604030504040204" pitchFamily="34" charset="-128"/>
                </a:rPr>
                <a:t> </a:t>
              </a:r>
            </a:p>
          </p:txBody>
        </p:sp>
        <p:cxnSp>
          <p:nvCxnSpPr>
            <p:cNvPr id="17" name="直線コネクタ 16">
              <a:extLst>
                <a:ext uri="{FF2B5EF4-FFF2-40B4-BE49-F238E27FC236}">
                  <a16:creationId xmlns:a16="http://schemas.microsoft.com/office/drawing/2014/main" id="{99C2DE83-3C2C-D342-A5EC-5D0DBD98B2BC}"/>
                </a:ext>
              </a:extLst>
            </p:cNvPr>
            <p:cNvCxnSpPr>
              <a:cxnSpLocks/>
            </p:cNvCxnSpPr>
            <p:nvPr/>
          </p:nvCxnSpPr>
          <p:spPr>
            <a:xfrm>
              <a:off x="450850" y="1990170"/>
              <a:ext cx="4679826"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23" name="正方形/長方形 22">
            <a:extLst>
              <a:ext uri="{FF2B5EF4-FFF2-40B4-BE49-F238E27FC236}">
                <a16:creationId xmlns:a16="http://schemas.microsoft.com/office/drawing/2014/main" id="{CEFD7BA4-DD54-A74C-9B2E-533E6E332D0F}"/>
              </a:ext>
            </a:extLst>
          </p:cNvPr>
          <p:cNvSpPr/>
          <p:nvPr/>
        </p:nvSpPr>
        <p:spPr>
          <a:xfrm>
            <a:off x="1241630" y="2625819"/>
            <a:ext cx="1566983" cy="60777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24489" rIns="24489" rtlCol="0" anchor="t"/>
          <a:lstStyle/>
          <a:p>
            <a:r>
              <a:rPr kumimoji="1" lang="ja-JP" altLang="en-US" sz="1100">
                <a:solidFill>
                  <a:schemeClr val="tx1"/>
                </a:solidFill>
                <a:latin typeface="Meiryo UI" panose="020B0604030504040204" pitchFamily="34" charset="-128"/>
                <a:ea typeface="Meiryo UI" panose="020B0604030504040204" pitchFamily="34" charset="-128"/>
              </a:rPr>
              <a:t>概要</a:t>
            </a:r>
            <a:r>
              <a:rPr kumimoji="1" lang="en-US" altLang="ja-JP" sz="1100" dirty="0">
                <a:solidFill>
                  <a:schemeClr val="tx1"/>
                </a:solidFill>
                <a:latin typeface="Meiryo UI" panose="020B0604030504040204" pitchFamily="34" charset="-128"/>
                <a:ea typeface="Meiryo UI" panose="020B0604030504040204" pitchFamily="34" charset="-128"/>
              </a:rPr>
              <a:t>XXX</a:t>
            </a:r>
          </a:p>
        </p:txBody>
      </p:sp>
      <p:sp>
        <p:nvSpPr>
          <p:cNvPr id="24" name="正方形/長方形 23">
            <a:extLst>
              <a:ext uri="{FF2B5EF4-FFF2-40B4-BE49-F238E27FC236}">
                <a16:creationId xmlns:a16="http://schemas.microsoft.com/office/drawing/2014/main" id="{F5C54394-973F-FF45-9777-678116AF500E}"/>
              </a:ext>
            </a:extLst>
          </p:cNvPr>
          <p:cNvSpPr/>
          <p:nvPr/>
        </p:nvSpPr>
        <p:spPr>
          <a:xfrm>
            <a:off x="2941036" y="2625819"/>
            <a:ext cx="1566983" cy="60777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24489" rIns="24489" rtlCol="0" anchor="t"/>
          <a:lstStyle/>
          <a:p>
            <a:r>
              <a:rPr kumimoji="1" lang="ja-JP" altLang="en-US" sz="1100">
                <a:solidFill>
                  <a:schemeClr val="tx1"/>
                </a:solidFill>
                <a:latin typeface="Meiryo UI" panose="020B0604030504040204" pitchFamily="34" charset="-128"/>
                <a:ea typeface="Meiryo UI" panose="020B0604030504040204" pitchFamily="34" charset="-128"/>
              </a:rPr>
              <a:t>概要</a:t>
            </a:r>
            <a:r>
              <a:rPr kumimoji="1" lang="en-US" altLang="ja-JP" sz="1100" dirty="0">
                <a:solidFill>
                  <a:schemeClr val="tx1"/>
                </a:solidFill>
                <a:latin typeface="Meiryo UI" panose="020B0604030504040204" pitchFamily="34" charset="-128"/>
                <a:ea typeface="Meiryo UI" panose="020B0604030504040204" pitchFamily="34" charset="-128"/>
              </a:rPr>
              <a:t>XXX</a:t>
            </a:r>
          </a:p>
        </p:txBody>
      </p:sp>
      <p:sp>
        <p:nvSpPr>
          <p:cNvPr id="25" name="正方形/長方形 24">
            <a:extLst>
              <a:ext uri="{FF2B5EF4-FFF2-40B4-BE49-F238E27FC236}">
                <a16:creationId xmlns:a16="http://schemas.microsoft.com/office/drawing/2014/main" id="{D1DEA078-B0C0-1E45-ABB8-F42D1BC3BBA1}"/>
              </a:ext>
            </a:extLst>
          </p:cNvPr>
          <p:cNvSpPr/>
          <p:nvPr/>
        </p:nvSpPr>
        <p:spPr>
          <a:xfrm>
            <a:off x="4640442" y="2625819"/>
            <a:ext cx="1566983" cy="60777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24489" rIns="24489" rtlCol="0" anchor="t"/>
          <a:lstStyle/>
          <a:p>
            <a:r>
              <a:rPr kumimoji="1" lang="ja-JP" altLang="en-US" sz="1100">
                <a:solidFill>
                  <a:schemeClr val="tx1"/>
                </a:solidFill>
                <a:latin typeface="Meiryo UI" panose="020B0604030504040204" pitchFamily="34" charset="-128"/>
                <a:ea typeface="Meiryo UI" panose="020B0604030504040204" pitchFamily="34" charset="-128"/>
              </a:rPr>
              <a:t>概要</a:t>
            </a:r>
            <a:r>
              <a:rPr kumimoji="1" lang="en-US" altLang="ja-JP" sz="1100" dirty="0">
                <a:solidFill>
                  <a:schemeClr val="tx1"/>
                </a:solidFill>
                <a:latin typeface="Meiryo UI" panose="020B0604030504040204" pitchFamily="34" charset="-128"/>
                <a:ea typeface="Meiryo UI" panose="020B0604030504040204" pitchFamily="34" charset="-128"/>
              </a:rPr>
              <a:t>XXX</a:t>
            </a:r>
          </a:p>
        </p:txBody>
      </p:sp>
      <p:sp>
        <p:nvSpPr>
          <p:cNvPr id="26" name="正方形/長方形 25">
            <a:extLst>
              <a:ext uri="{FF2B5EF4-FFF2-40B4-BE49-F238E27FC236}">
                <a16:creationId xmlns:a16="http://schemas.microsoft.com/office/drawing/2014/main" id="{7E3E0B49-461F-1844-A273-F607122C88A0}"/>
              </a:ext>
            </a:extLst>
          </p:cNvPr>
          <p:cNvSpPr/>
          <p:nvPr/>
        </p:nvSpPr>
        <p:spPr>
          <a:xfrm>
            <a:off x="6335387" y="2625819"/>
            <a:ext cx="1566983" cy="60777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24489" rIns="24489" rtlCol="0" anchor="t"/>
          <a:lstStyle/>
          <a:p>
            <a:r>
              <a:rPr kumimoji="1" lang="ja-JP" altLang="en-US" sz="1100">
                <a:solidFill>
                  <a:schemeClr val="tx1"/>
                </a:solidFill>
                <a:latin typeface="Meiryo UI" panose="020B0604030504040204" pitchFamily="34" charset="-128"/>
                <a:ea typeface="Meiryo UI" panose="020B0604030504040204" pitchFamily="34" charset="-128"/>
              </a:rPr>
              <a:t>概要</a:t>
            </a:r>
            <a:r>
              <a:rPr kumimoji="1" lang="en-US" altLang="ja-JP" sz="1100" dirty="0">
                <a:solidFill>
                  <a:schemeClr val="tx1"/>
                </a:solidFill>
                <a:latin typeface="Meiryo UI" panose="020B0604030504040204" pitchFamily="34" charset="-128"/>
                <a:ea typeface="Meiryo UI" panose="020B0604030504040204" pitchFamily="34" charset="-128"/>
              </a:rPr>
              <a:t>XXX</a:t>
            </a:r>
          </a:p>
        </p:txBody>
      </p:sp>
      <p:sp>
        <p:nvSpPr>
          <p:cNvPr id="29" name="正方形/長方形 28">
            <a:extLst>
              <a:ext uri="{FF2B5EF4-FFF2-40B4-BE49-F238E27FC236}">
                <a16:creationId xmlns:a16="http://schemas.microsoft.com/office/drawing/2014/main" id="{85402E9C-4A10-6649-AF30-0764AE528388}"/>
              </a:ext>
            </a:extLst>
          </p:cNvPr>
          <p:cNvSpPr/>
          <p:nvPr/>
        </p:nvSpPr>
        <p:spPr>
          <a:xfrm>
            <a:off x="1241630" y="3429523"/>
            <a:ext cx="1566983" cy="24491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24489" rIns="24489" rtlCol="0" anchor="t"/>
          <a:lstStyle/>
          <a:p>
            <a:pPr algn="ctr"/>
            <a:r>
              <a:rPr kumimoji="1" lang="ja-JP" altLang="en-US" sz="1100">
                <a:solidFill>
                  <a:schemeClr val="tx1"/>
                </a:solidFill>
                <a:latin typeface="Meiryo UI" panose="020B0604030504040204" pitchFamily="34" charset="-128"/>
                <a:ea typeface="Meiryo UI" panose="020B0604030504040204" pitchFamily="34" charset="-128"/>
              </a:rPr>
              <a:t>例）</a:t>
            </a:r>
            <a:r>
              <a:rPr kumimoji="1" lang="en-US" altLang="ja-JP" sz="1100" dirty="0">
                <a:solidFill>
                  <a:schemeClr val="tx1"/>
                </a:solidFill>
                <a:latin typeface="Meiryo UI" panose="020B0604030504040204" pitchFamily="34" charset="-128"/>
                <a:ea typeface="Meiryo UI" panose="020B0604030504040204" pitchFamily="34" charset="-128"/>
              </a:rPr>
              <a:t>XXX</a:t>
            </a:r>
            <a:r>
              <a:rPr kumimoji="1" lang="ja-JP" altLang="en-US" sz="1100">
                <a:solidFill>
                  <a:schemeClr val="tx1"/>
                </a:solidFill>
                <a:latin typeface="Meiryo UI" panose="020B0604030504040204" pitchFamily="34" charset="-128"/>
                <a:ea typeface="Meiryo UI" panose="020B0604030504040204" pitchFamily="34" charset="-128"/>
              </a:rPr>
              <a:t>など</a:t>
            </a:r>
            <a:endParaRPr kumimoji="1" lang="en-US" altLang="ja-JP" sz="1100" dirty="0">
              <a:solidFill>
                <a:schemeClr val="tx1"/>
              </a:solidFill>
              <a:latin typeface="Meiryo UI" panose="020B0604030504040204" pitchFamily="34" charset="-128"/>
              <a:ea typeface="Meiryo UI" panose="020B0604030504040204" pitchFamily="34" charset="-128"/>
            </a:endParaRPr>
          </a:p>
        </p:txBody>
      </p:sp>
      <p:sp>
        <p:nvSpPr>
          <p:cNvPr id="30" name="正方形/長方形 29">
            <a:extLst>
              <a:ext uri="{FF2B5EF4-FFF2-40B4-BE49-F238E27FC236}">
                <a16:creationId xmlns:a16="http://schemas.microsoft.com/office/drawing/2014/main" id="{859DB642-9B6C-E543-8192-BA046C3EC91B}"/>
              </a:ext>
            </a:extLst>
          </p:cNvPr>
          <p:cNvSpPr/>
          <p:nvPr/>
        </p:nvSpPr>
        <p:spPr>
          <a:xfrm>
            <a:off x="2941036" y="3429523"/>
            <a:ext cx="1566983" cy="24491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24489" rIns="24489" rtlCol="0" anchor="t"/>
          <a:lstStyle/>
          <a:p>
            <a:pPr algn="ctr"/>
            <a:r>
              <a:rPr kumimoji="1" lang="ja-JP" altLang="en-US" sz="1100">
                <a:solidFill>
                  <a:schemeClr val="tx1"/>
                </a:solidFill>
                <a:latin typeface="Meiryo UI" panose="020B0604030504040204" pitchFamily="34" charset="-128"/>
                <a:ea typeface="Meiryo UI" panose="020B0604030504040204" pitchFamily="34" charset="-128"/>
              </a:rPr>
              <a:t>例）</a:t>
            </a:r>
            <a:r>
              <a:rPr kumimoji="1" lang="en-US" altLang="ja-JP" sz="1100" dirty="0">
                <a:solidFill>
                  <a:schemeClr val="tx1"/>
                </a:solidFill>
                <a:latin typeface="Meiryo UI" panose="020B0604030504040204" pitchFamily="34" charset="-128"/>
                <a:ea typeface="Meiryo UI" panose="020B0604030504040204" pitchFamily="34" charset="-128"/>
              </a:rPr>
              <a:t>XXX</a:t>
            </a:r>
            <a:r>
              <a:rPr kumimoji="1" lang="ja-JP" altLang="en-US" sz="1100">
                <a:solidFill>
                  <a:schemeClr val="tx1"/>
                </a:solidFill>
                <a:latin typeface="Meiryo UI" panose="020B0604030504040204" pitchFamily="34" charset="-128"/>
                <a:ea typeface="Meiryo UI" panose="020B0604030504040204" pitchFamily="34" charset="-128"/>
              </a:rPr>
              <a:t>など</a:t>
            </a:r>
            <a:endParaRPr kumimoji="1" lang="en-US" altLang="ja-JP" sz="1100" dirty="0">
              <a:solidFill>
                <a:schemeClr val="tx1"/>
              </a:solidFill>
              <a:latin typeface="Meiryo UI" panose="020B0604030504040204" pitchFamily="34" charset="-128"/>
              <a:ea typeface="Meiryo UI" panose="020B0604030504040204" pitchFamily="34" charset="-128"/>
            </a:endParaRPr>
          </a:p>
        </p:txBody>
      </p:sp>
      <p:sp>
        <p:nvSpPr>
          <p:cNvPr id="31" name="正方形/長方形 30">
            <a:extLst>
              <a:ext uri="{FF2B5EF4-FFF2-40B4-BE49-F238E27FC236}">
                <a16:creationId xmlns:a16="http://schemas.microsoft.com/office/drawing/2014/main" id="{4BFC2D61-70B3-F44B-999B-AE4475A2F6A8}"/>
              </a:ext>
            </a:extLst>
          </p:cNvPr>
          <p:cNvSpPr/>
          <p:nvPr/>
        </p:nvSpPr>
        <p:spPr>
          <a:xfrm>
            <a:off x="4640442" y="3429523"/>
            <a:ext cx="1566983" cy="24491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24489" rIns="24489" rtlCol="0" anchor="t"/>
          <a:lstStyle/>
          <a:p>
            <a:pPr algn="ctr"/>
            <a:r>
              <a:rPr kumimoji="1" lang="ja-JP" altLang="en-US" sz="1100">
                <a:solidFill>
                  <a:schemeClr val="tx1"/>
                </a:solidFill>
                <a:latin typeface="Meiryo UI" panose="020B0604030504040204" pitchFamily="34" charset="-128"/>
                <a:ea typeface="Meiryo UI" panose="020B0604030504040204" pitchFamily="34" charset="-128"/>
              </a:rPr>
              <a:t>例）</a:t>
            </a:r>
            <a:r>
              <a:rPr kumimoji="1" lang="en-US" altLang="ja-JP" sz="1100" dirty="0">
                <a:solidFill>
                  <a:schemeClr val="tx1"/>
                </a:solidFill>
                <a:latin typeface="Meiryo UI" panose="020B0604030504040204" pitchFamily="34" charset="-128"/>
                <a:ea typeface="Meiryo UI" panose="020B0604030504040204" pitchFamily="34" charset="-128"/>
              </a:rPr>
              <a:t>XXX</a:t>
            </a:r>
            <a:r>
              <a:rPr kumimoji="1" lang="ja-JP" altLang="en-US" sz="1100">
                <a:solidFill>
                  <a:schemeClr val="tx1"/>
                </a:solidFill>
                <a:latin typeface="Meiryo UI" panose="020B0604030504040204" pitchFamily="34" charset="-128"/>
                <a:ea typeface="Meiryo UI" panose="020B0604030504040204" pitchFamily="34" charset="-128"/>
              </a:rPr>
              <a:t>など</a:t>
            </a:r>
            <a:endParaRPr kumimoji="1" lang="en-US" altLang="ja-JP" sz="1100" dirty="0">
              <a:solidFill>
                <a:schemeClr val="tx1"/>
              </a:solidFill>
              <a:latin typeface="Meiryo UI" panose="020B0604030504040204" pitchFamily="34" charset="-128"/>
              <a:ea typeface="Meiryo UI" panose="020B0604030504040204" pitchFamily="34" charset="-128"/>
            </a:endParaRPr>
          </a:p>
        </p:txBody>
      </p:sp>
      <p:sp>
        <p:nvSpPr>
          <p:cNvPr id="32" name="正方形/長方形 31">
            <a:extLst>
              <a:ext uri="{FF2B5EF4-FFF2-40B4-BE49-F238E27FC236}">
                <a16:creationId xmlns:a16="http://schemas.microsoft.com/office/drawing/2014/main" id="{6161BDFE-C560-9E4A-AA66-EC061F043AC1}"/>
              </a:ext>
            </a:extLst>
          </p:cNvPr>
          <p:cNvSpPr/>
          <p:nvPr/>
        </p:nvSpPr>
        <p:spPr>
          <a:xfrm>
            <a:off x="6335387" y="3429523"/>
            <a:ext cx="1566983" cy="24491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24489" rIns="24489" rtlCol="0" anchor="t"/>
          <a:lstStyle/>
          <a:p>
            <a:pPr algn="ctr"/>
            <a:r>
              <a:rPr kumimoji="1" lang="ja-JP" altLang="en-US" sz="1100">
                <a:solidFill>
                  <a:schemeClr val="tx1"/>
                </a:solidFill>
                <a:latin typeface="Meiryo UI" panose="020B0604030504040204" pitchFamily="34" charset="-128"/>
                <a:ea typeface="Meiryo UI" panose="020B0604030504040204" pitchFamily="34" charset="-128"/>
              </a:rPr>
              <a:t>例）</a:t>
            </a:r>
            <a:r>
              <a:rPr kumimoji="1" lang="en-US" altLang="ja-JP" sz="1100" dirty="0">
                <a:solidFill>
                  <a:schemeClr val="tx1"/>
                </a:solidFill>
                <a:latin typeface="Meiryo UI" panose="020B0604030504040204" pitchFamily="34" charset="-128"/>
                <a:ea typeface="Meiryo UI" panose="020B0604030504040204" pitchFamily="34" charset="-128"/>
              </a:rPr>
              <a:t>XXX</a:t>
            </a:r>
            <a:r>
              <a:rPr kumimoji="1" lang="ja-JP" altLang="en-US" sz="1100">
                <a:solidFill>
                  <a:schemeClr val="tx1"/>
                </a:solidFill>
                <a:latin typeface="Meiryo UI" panose="020B0604030504040204" pitchFamily="34" charset="-128"/>
                <a:ea typeface="Meiryo UI" panose="020B0604030504040204" pitchFamily="34" charset="-128"/>
              </a:rPr>
              <a:t>など</a:t>
            </a:r>
            <a:endParaRPr kumimoji="1" lang="en-US" altLang="ja-JP" sz="1100" dirty="0">
              <a:solidFill>
                <a:schemeClr val="tx1"/>
              </a:solidFill>
              <a:latin typeface="Meiryo UI" panose="020B0604030504040204" pitchFamily="34" charset="-128"/>
              <a:ea typeface="Meiryo UI" panose="020B0604030504040204" pitchFamily="34" charset="-128"/>
            </a:endParaRPr>
          </a:p>
        </p:txBody>
      </p:sp>
      <p:sp>
        <p:nvSpPr>
          <p:cNvPr id="33" name="正方形/長方形 32">
            <a:extLst>
              <a:ext uri="{FF2B5EF4-FFF2-40B4-BE49-F238E27FC236}">
                <a16:creationId xmlns:a16="http://schemas.microsoft.com/office/drawing/2014/main" id="{018CCB34-66F0-C842-A670-331357F1B559}"/>
              </a:ext>
            </a:extLst>
          </p:cNvPr>
          <p:cNvSpPr/>
          <p:nvPr/>
        </p:nvSpPr>
        <p:spPr>
          <a:xfrm>
            <a:off x="1241630" y="3741288"/>
            <a:ext cx="1566983" cy="56992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24489" rIns="24489" rtlCol="0" anchor="t"/>
          <a:lstStyle/>
          <a:p>
            <a:pPr marL="194367" indent="-194367">
              <a:buFont typeface="Wingdings" pitchFamily="2" charset="2"/>
              <a:buChar char="ü"/>
            </a:pPr>
            <a:r>
              <a:rPr kumimoji="1" lang="ja-JP" altLang="en-US" sz="1100">
                <a:solidFill>
                  <a:schemeClr val="tx1"/>
                </a:solidFill>
                <a:latin typeface="Meiryo UI" panose="020B0604030504040204" pitchFamily="34" charset="-128"/>
                <a:ea typeface="Meiryo UI" panose="020B0604030504040204" pitchFamily="34" charset="-128"/>
              </a:rPr>
              <a:t>役割①</a:t>
            </a:r>
            <a:endParaRPr kumimoji="1" lang="en-US" altLang="ja-JP" sz="1100" dirty="0">
              <a:solidFill>
                <a:schemeClr val="tx1"/>
              </a:solidFill>
              <a:latin typeface="Meiryo UI" panose="020B0604030504040204" pitchFamily="34" charset="-128"/>
              <a:ea typeface="Meiryo UI" panose="020B0604030504040204" pitchFamily="34" charset="-128"/>
            </a:endParaRPr>
          </a:p>
          <a:p>
            <a:pPr marL="194367" indent="-194367">
              <a:buFont typeface="Wingdings" pitchFamily="2" charset="2"/>
              <a:buChar char="ü"/>
            </a:pPr>
            <a:r>
              <a:rPr kumimoji="1" lang="ja-JP" altLang="en-US" sz="1100">
                <a:solidFill>
                  <a:schemeClr val="tx1"/>
                </a:solidFill>
                <a:latin typeface="Meiryo UI" panose="020B0604030504040204" pitchFamily="34" charset="-128"/>
                <a:ea typeface="Meiryo UI" panose="020B0604030504040204" pitchFamily="34" charset="-128"/>
              </a:rPr>
              <a:t>役割②</a:t>
            </a:r>
            <a:endParaRPr kumimoji="1" lang="en-US" altLang="ja-JP" sz="1100" dirty="0">
              <a:solidFill>
                <a:schemeClr val="tx1"/>
              </a:solidFill>
              <a:latin typeface="Meiryo UI" panose="020B0604030504040204" pitchFamily="34" charset="-128"/>
              <a:ea typeface="Meiryo UI" panose="020B0604030504040204" pitchFamily="34" charset="-128"/>
            </a:endParaRPr>
          </a:p>
          <a:p>
            <a:pPr marL="194367" indent="-194367">
              <a:buFont typeface="Wingdings" pitchFamily="2" charset="2"/>
              <a:buChar char="ü"/>
            </a:pPr>
            <a:r>
              <a:rPr kumimoji="1" lang="ja-JP" altLang="en-US" sz="1100">
                <a:solidFill>
                  <a:schemeClr val="tx1"/>
                </a:solidFill>
                <a:latin typeface="Meiryo UI" panose="020B0604030504040204" pitchFamily="34" charset="-128"/>
                <a:ea typeface="Meiryo UI" panose="020B0604030504040204" pitchFamily="34" charset="-128"/>
              </a:rPr>
              <a:t>役割③</a:t>
            </a:r>
            <a:endParaRPr kumimoji="1" lang="en-US" altLang="ja-JP" sz="1100" dirty="0">
              <a:solidFill>
                <a:schemeClr val="tx1"/>
              </a:solidFill>
              <a:latin typeface="Meiryo UI" panose="020B0604030504040204" pitchFamily="34" charset="-128"/>
              <a:ea typeface="Meiryo UI" panose="020B0604030504040204" pitchFamily="34" charset="-128"/>
            </a:endParaRPr>
          </a:p>
        </p:txBody>
      </p:sp>
      <p:sp>
        <p:nvSpPr>
          <p:cNvPr id="34" name="正方形/長方形 33">
            <a:extLst>
              <a:ext uri="{FF2B5EF4-FFF2-40B4-BE49-F238E27FC236}">
                <a16:creationId xmlns:a16="http://schemas.microsoft.com/office/drawing/2014/main" id="{302D35DF-CF44-904E-8342-859BB93EC440}"/>
              </a:ext>
            </a:extLst>
          </p:cNvPr>
          <p:cNvSpPr/>
          <p:nvPr/>
        </p:nvSpPr>
        <p:spPr>
          <a:xfrm>
            <a:off x="2941036" y="3741288"/>
            <a:ext cx="1566983" cy="56992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24489" rIns="24489" rtlCol="0" anchor="t"/>
          <a:lstStyle/>
          <a:p>
            <a:pPr marL="194367" indent="-194367">
              <a:buFont typeface="Wingdings" pitchFamily="2" charset="2"/>
              <a:buChar char="ü"/>
            </a:pPr>
            <a:r>
              <a:rPr kumimoji="1" lang="ja-JP" altLang="en-US" sz="1100">
                <a:solidFill>
                  <a:schemeClr val="tx1"/>
                </a:solidFill>
                <a:latin typeface="Meiryo UI" panose="020B0604030504040204" pitchFamily="34" charset="-128"/>
                <a:ea typeface="Meiryo UI" panose="020B0604030504040204" pitchFamily="34" charset="-128"/>
              </a:rPr>
              <a:t>役割①</a:t>
            </a:r>
            <a:endParaRPr kumimoji="1" lang="en-US" altLang="ja-JP" sz="1100" dirty="0">
              <a:solidFill>
                <a:schemeClr val="tx1"/>
              </a:solidFill>
              <a:latin typeface="Meiryo UI" panose="020B0604030504040204" pitchFamily="34" charset="-128"/>
              <a:ea typeface="Meiryo UI" panose="020B0604030504040204" pitchFamily="34" charset="-128"/>
            </a:endParaRPr>
          </a:p>
          <a:p>
            <a:pPr marL="194367" indent="-194367">
              <a:buFont typeface="Wingdings" pitchFamily="2" charset="2"/>
              <a:buChar char="ü"/>
            </a:pPr>
            <a:r>
              <a:rPr kumimoji="1" lang="ja-JP" altLang="en-US" sz="1100">
                <a:solidFill>
                  <a:schemeClr val="tx1"/>
                </a:solidFill>
                <a:latin typeface="Meiryo UI" panose="020B0604030504040204" pitchFamily="34" charset="-128"/>
                <a:ea typeface="Meiryo UI" panose="020B0604030504040204" pitchFamily="34" charset="-128"/>
              </a:rPr>
              <a:t>役割②</a:t>
            </a:r>
            <a:endParaRPr kumimoji="1" lang="en-US" altLang="ja-JP" sz="1100" dirty="0">
              <a:solidFill>
                <a:schemeClr val="tx1"/>
              </a:solidFill>
              <a:latin typeface="Meiryo UI" panose="020B0604030504040204" pitchFamily="34" charset="-128"/>
              <a:ea typeface="Meiryo UI" panose="020B0604030504040204" pitchFamily="34" charset="-128"/>
            </a:endParaRPr>
          </a:p>
          <a:p>
            <a:pPr marL="194367" indent="-194367">
              <a:buFont typeface="Wingdings" pitchFamily="2" charset="2"/>
              <a:buChar char="ü"/>
            </a:pPr>
            <a:r>
              <a:rPr kumimoji="1" lang="ja-JP" altLang="en-US" sz="1100">
                <a:solidFill>
                  <a:schemeClr val="tx1"/>
                </a:solidFill>
                <a:latin typeface="Meiryo UI" panose="020B0604030504040204" pitchFamily="34" charset="-128"/>
                <a:ea typeface="Meiryo UI" panose="020B0604030504040204" pitchFamily="34" charset="-128"/>
              </a:rPr>
              <a:t>役割③</a:t>
            </a:r>
            <a:endParaRPr kumimoji="1" lang="en-US" altLang="ja-JP" sz="1100" dirty="0">
              <a:solidFill>
                <a:schemeClr val="tx1"/>
              </a:solidFill>
              <a:latin typeface="Meiryo UI" panose="020B0604030504040204" pitchFamily="34" charset="-128"/>
              <a:ea typeface="Meiryo UI" panose="020B0604030504040204" pitchFamily="34" charset="-128"/>
            </a:endParaRPr>
          </a:p>
        </p:txBody>
      </p:sp>
      <p:sp>
        <p:nvSpPr>
          <p:cNvPr id="35" name="正方形/長方形 34">
            <a:extLst>
              <a:ext uri="{FF2B5EF4-FFF2-40B4-BE49-F238E27FC236}">
                <a16:creationId xmlns:a16="http://schemas.microsoft.com/office/drawing/2014/main" id="{0DD86BA2-E8D3-CC42-94FE-E5CCF63E2770}"/>
              </a:ext>
            </a:extLst>
          </p:cNvPr>
          <p:cNvSpPr/>
          <p:nvPr/>
        </p:nvSpPr>
        <p:spPr>
          <a:xfrm>
            <a:off x="4640442" y="3741288"/>
            <a:ext cx="1566983" cy="56992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24489" rIns="24489" rtlCol="0" anchor="t"/>
          <a:lstStyle/>
          <a:p>
            <a:pPr marL="194367" indent="-194367">
              <a:buFont typeface="Wingdings" pitchFamily="2" charset="2"/>
              <a:buChar char="ü"/>
            </a:pPr>
            <a:r>
              <a:rPr kumimoji="1" lang="ja-JP" altLang="en-US" sz="1100">
                <a:solidFill>
                  <a:schemeClr val="tx1"/>
                </a:solidFill>
                <a:latin typeface="Meiryo UI" panose="020B0604030504040204" pitchFamily="34" charset="-128"/>
                <a:ea typeface="Meiryo UI" panose="020B0604030504040204" pitchFamily="34" charset="-128"/>
              </a:rPr>
              <a:t>役割①</a:t>
            </a:r>
            <a:endParaRPr kumimoji="1" lang="en-US" altLang="ja-JP" sz="1100" dirty="0">
              <a:solidFill>
                <a:schemeClr val="tx1"/>
              </a:solidFill>
              <a:latin typeface="Meiryo UI" panose="020B0604030504040204" pitchFamily="34" charset="-128"/>
              <a:ea typeface="Meiryo UI" panose="020B0604030504040204" pitchFamily="34" charset="-128"/>
            </a:endParaRPr>
          </a:p>
          <a:p>
            <a:pPr marL="194367" indent="-194367">
              <a:buFont typeface="Wingdings" pitchFamily="2" charset="2"/>
              <a:buChar char="ü"/>
            </a:pPr>
            <a:r>
              <a:rPr kumimoji="1" lang="ja-JP" altLang="en-US" sz="1100">
                <a:solidFill>
                  <a:schemeClr val="tx1"/>
                </a:solidFill>
                <a:latin typeface="Meiryo UI" panose="020B0604030504040204" pitchFamily="34" charset="-128"/>
                <a:ea typeface="Meiryo UI" panose="020B0604030504040204" pitchFamily="34" charset="-128"/>
              </a:rPr>
              <a:t>役割②</a:t>
            </a:r>
            <a:endParaRPr kumimoji="1" lang="en-US" altLang="ja-JP" sz="1100" dirty="0">
              <a:solidFill>
                <a:schemeClr val="tx1"/>
              </a:solidFill>
              <a:latin typeface="Meiryo UI" panose="020B0604030504040204" pitchFamily="34" charset="-128"/>
              <a:ea typeface="Meiryo UI" panose="020B0604030504040204" pitchFamily="34" charset="-128"/>
            </a:endParaRPr>
          </a:p>
          <a:p>
            <a:pPr marL="194367" indent="-194367">
              <a:buFont typeface="Wingdings" pitchFamily="2" charset="2"/>
              <a:buChar char="ü"/>
            </a:pPr>
            <a:r>
              <a:rPr kumimoji="1" lang="ja-JP" altLang="en-US" sz="1100">
                <a:solidFill>
                  <a:schemeClr val="tx1"/>
                </a:solidFill>
                <a:latin typeface="Meiryo UI" panose="020B0604030504040204" pitchFamily="34" charset="-128"/>
                <a:ea typeface="Meiryo UI" panose="020B0604030504040204" pitchFamily="34" charset="-128"/>
              </a:rPr>
              <a:t>役割③</a:t>
            </a:r>
            <a:endParaRPr kumimoji="1" lang="en-US" altLang="ja-JP" sz="1100" dirty="0">
              <a:solidFill>
                <a:schemeClr val="tx1"/>
              </a:solidFill>
              <a:latin typeface="Meiryo UI" panose="020B0604030504040204" pitchFamily="34" charset="-128"/>
              <a:ea typeface="Meiryo UI" panose="020B0604030504040204" pitchFamily="34" charset="-128"/>
            </a:endParaRPr>
          </a:p>
        </p:txBody>
      </p:sp>
      <p:sp>
        <p:nvSpPr>
          <p:cNvPr id="36" name="正方形/長方形 35">
            <a:extLst>
              <a:ext uri="{FF2B5EF4-FFF2-40B4-BE49-F238E27FC236}">
                <a16:creationId xmlns:a16="http://schemas.microsoft.com/office/drawing/2014/main" id="{B4FA13BC-318B-8B43-BB64-DE833B1E8E52}"/>
              </a:ext>
            </a:extLst>
          </p:cNvPr>
          <p:cNvSpPr/>
          <p:nvPr/>
        </p:nvSpPr>
        <p:spPr>
          <a:xfrm>
            <a:off x="6335387" y="3741288"/>
            <a:ext cx="1566983" cy="56992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24489" rIns="24489" rtlCol="0" anchor="t"/>
          <a:lstStyle/>
          <a:p>
            <a:pPr marL="194367" indent="-194367">
              <a:buFont typeface="Wingdings" pitchFamily="2" charset="2"/>
              <a:buChar char="ü"/>
            </a:pPr>
            <a:r>
              <a:rPr kumimoji="1" lang="ja-JP" altLang="en-US" sz="1100">
                <a:solidFill>
                  <a:schemeClr val="tx1"/>
                </a:solidFill>
                <a:latin typeface="Meiryo UI" panose="020B0604030504040204" pitchFamily="34" charset="-128"/>
                <a:ea typeface="Meiryo UI" panose="020B0604030504040204" pitchFamily="34" charset="-128"/>
              </a:rPr>
              <a:t>役割①</a:t>
            </a:r>
            <a:endParaRPr kumimoji="1" lang="en-US" altLang="ja-JP" sz="1100" dirty="0">
              <a:solidFill>
                <a:schemeClr val="tx1"/>
              </a:solidFill>
              <a:latin typeface="Meiryo UI" panose="020B0604030504040204" pitchFamily="34" charset="-128"/>
              <a:ea typeface="Meiryo UI" panose="020B0604030504040204" pitchFamily="34" charset="-128"/>
            </a:endParaRPr>
          </a:p>
          <a:p>
            <a:pPr marL="194367" indent="-194367">
              <a:buFont typeface="Wingdings" pitchFamily="2" charset="2"/>
              <a:buChar char="ü"/>
            </a:pPr>
            <a:r>
              <a:rPr kumimoji="1" lang="ja-JP" altLang="en-US" sz="1100">
                <a:solidFill>
                  <a:schemeClr val="tx1"/>
                </a:solidFill>
                <a:latin typeface="Meiryo UI" panose="020B0604030504040204" pitchFamily="34" charset="-128"/>
                <a:ea typeface="Meiryo UI" panose="020B0604030504040204" pitchFamily="34" charset="-128"/>
              </a:rPr>
              <a:t>役割②</a:t>
            </a:r>
            <a:endParaRPr kumimoji="1" lang="en-US" altLang="ja-JP" sz="1100" dirty="0">
              <a:solidFill>
                <a:schemeClr val="tx1"/>
              </a:solidFill>
              <a:latin typeface="Meiryo UI" panose="020B0604030504040204" pitchFamily="34" charset="-128"/>
              <a:ea typeface="Meiryo UI" panose="020B0604030504040204" pitchFamily="34" charset="-128"/>
            </a:endParaRPr>
          </a:p>
          <a:p>
            <a:pPr marL="194367" indent="-194367">
              <a:buFont typeface="Wingdings" pitchFamily="2" charset="2"/>
              <a:buChar char="ü"/>
            </a:pPr>
            <a:r>
              <a:rPr kumimoji="1" lang="ja-JP" altLang="en-US" sz="1100">
                <a:solidFill>
                  <a:schemeClr val="tx1"/>
                </a:solidFill>
                <a:latin typeface="Meiryo UI" panose="020B0604030504040204" pitchFamily="34" charset="-128"/>
                <a:ea typeface="Meiryo UI" panose="020B0604030504040204" pitchFamily="34" charset="-128"/>
              </a:rPr>
              <a:t>役割③</a:t>
            </a:r>
            <a:endParaRPr kumimoji="1" lang="en-US" altLang="ja-JP" sz="1100" dirty="0">
              <a:solidFill>
                <a:schemeClr val="tx1"/>
              </a:solidFill>
              <a:latin typeface="Meiryo UI" panose="020B0604030504040204" pitchFamily="34" charset="-128"/>
              <a:ea typeface="Meiryo UI" panose="020B0604030504040204" pitchFamily="34" charset="-128"/>
            </a:endParaRPr>
          </a:p>
        </p:txBody>
      </p:sp>
      <p:cxnSp>
        <p:nvCxnSpPr>
          <p:cNvPr id="41" name="直線コネクタ 40">
            <a:extLst>
              <a:ext uri="{FF2B5EF4-FFF2-40B4-BE49-F238E27FC236}">
                <a16:creationId xmlns:a16="http://schemas.microsoft.com/office/drawing/2014/main" id="{90420D13-D54F-634A-8039-2767289916FB}"/>
              </a:ext>
            </a:extLst>
          </p:cNvPr>
          <p:cNvCxnSpPr>
            <a:cxnSpLocks/>
          </p:cNvCxnSpPr>
          <p:nvPr/>
        </p:nvCxnSpPr>
        <p:spPr>
          <a:xfrm>
            <a:off x="1241630" y="3674438"/>
            <a:ext cx="6669880" cy="0"/>
          </a:xfrm>
          <a:prstGeom prst="line">
            <a:avLst/>
          </a:prstGeom>
          <a:ln>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grpSp>
        <p:nvGrpSpPr>
          <p:cNvPr id="4" name="グループ化 3">
            <a:extLst>
              <a:ext uri="{FF2B5EF4-FFF2-40B4-BE49-F238E27FC236}">
                <a16:creationId xmlns:a16="http://schemas.microsoft.com/office/drawing/2014/main" id="{6EA71C49-D4D2-0C4D-BCE0-E815460A634D}"/>
              </a:ext>
            </a:extLst>
          </p:cNvPr>
          <p:cNvGrpSpPr/>
          <p:nvPr/>
        </p:nvGrpSpPr>
        <p:grpSpPr>
          <a:xfrm>
            <a:off x="2863715" y="1100559"/>
            <a:ext cx="3416568" cy="3308624"/>
            <a:chOff x="2835416" y="1614295"/>
            <a:chExt cx="5022566" cy="5544707"/>
          </a:xfrm>
        </p:grpSpPr>
        <p:cxnSp>
          <p:nvCxnSpPr>
            <p:cNvPr id="43" name="直線コネクタ 42">
              <a:extLst>
                <a:ext uri="{FF2B5EF4-FFF2-40B4-BE49-F238E27FC236}">
                  <a16:creationId xmlns:a16="http://schemas.microsoft.com/office/drawing/2014/main" id="{435D3448-8345-0341-A84B-3FE99CF35449}"/>
                </a:ext>
              </a:extLst>
            </p:cNvPr>
            <p:cNvCxnSpPr>
              <a:cxnSpLocks/>
            </p:cNvCxnSpPr>
            <p:nvPr/>
          </p:nvCxnSpPr>
          <p:spPr>
            <a:xfrm flipH="1">
              <a:off x="2835416" y="1614295"/>
              <a:ext cx="30475" cy="5544707"/>
            </a:xfrm>
            <a:prstGeom prst="line">
              <a:avLst/>
            </a:prstGeom>
            <a:ln>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47" name="直線コネクタ 46">
              <a:extLst>
                <a:ext uri="{FF2B5EF4-FFF2-40B4-BE49-F238E27FC236}">
                  <a16:creationId xmlns:a16="http://schemas.microsoft.com/office/drawing/2014/main" id="{129FC3E6-F431-B44C-A4E1-96301562FA79}"/>
                </a:ext>
              </a:extLst>
            </p:cNvPr>
            <p:cNvCxnSpPr>
              <a:cxnSpLocks/>
            </p:cNvCxnSpPr>
            <p:nvPr/>
          </p:nvCxnSpPr>
          <p:spPr>
            <a:xfrm flipH="1">
              <a:off x="5331461" y="1614295"/>
              <a:ext cx="30475" cy="5544707"/>
            </a:xfrm>
            <a:prstGeom prst="line">
              <a:avLst/>
            </a:prstGeom>
            <a:ln>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48" name="直線コネクタ 47">
              <a:extLst>
                <a:ext uri="{FF2B5EF4-FFF2-40B4-BE49-F238E27FC236}">
                  <a16:creationId xmlns:a16="http://schemas.microsoft.com/office/drawing/2014/main" id="{3803012A-A1E0-E34E-9256-E4F943968F81}"/>
                </a:ext>
              </a:extLst>
            </p:cNvPr>
            <p:cNvCxnSpPr>
              <a:cxnSpLocks/>
            </p:cNvCxnSpPr>
            <p:nvPr/>
          </p:nvCxnSpPr>
          <p:spPr>
            <a:xfrm flipH="1">
              <a:off x="7827507" y="1614295"/>
              <a:ext cx="30475" cy="5544707"/>
            </a:xfrm>
            <a:prstGeom prst="line">
              <a:avLst/>
            </a:prstGeom>
            <a:ln>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grpSp>
      <p:pic>
        <p:nvPicPr>
          <p:cNvPr id="49" name="図 48">
            <a:extLst>
              <a:ext uri="{FF2B5EF4-FFF2-40B4-BE49-F238E27FC236}">
                <a16:creationId xmlns:a16="http://schemas.microsoft.com/office/drawing/2014/main" id="{FBC21252-5C47-7643-9D29-A2F273CBFFE3}"/>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634208" y="1630959"/>
            <a:ext cx="778882" cy="950000"/>
          </a:xfrm>
          <a:prstGeom prst="rect">
            <a:avLst/>
          </a:prstGeom>
        </p:spPr>
      </p:pic>
      <p:pic>
        <p:nvPicPr>
          <p:cNvPr id="50" name="図 49">
            <a:extLst>
              <a:ext uri="{FF2B5EF4-FFF2-40B4-BE49-F238E27FC236}">
                <a16:creationId xmlns:a16="http://schemas.microsoft.com/office/drawing/2014/main" id="{4C03367B-57A6-594B-B9D1-AAAC22868CBC}"/>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270404" y="1633321"/>
            <a:ext cx="896894" cy="967702"/>
          </a:xfrm>
          <a:prstGeom prst="rect">
            <a:avLst/>
          </a:prstGeom>
        </p:spPr>
      </p:pic>
      <p:pic>
        <p:nvPicPr>
          <p:cNvPr id="51" name="図 50">
            <a:extLst>
              <a:ext uri="{FF2B5EF4-FFF2-40B4-BE49-F238E27FC236}">
                <a16:creationId xmlns:a16="http://schemas.microsoft.com/office/drawing/2014/main" id="{674ED1F7-C63B-0F4E-B1E6-B180517DF0E2}"/>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5063154" y="1649977"/>
            <a:ext cx="733493" cy="904072"/>
          </a:xfrm>
          <a:prstGeom prst="rect">
            <a:avLst/>
          </a:prstGeom>
        </p:spPr>
      </p:pic>
      <p:pic>
        <p:nvPicPr>
          <p:cNvPr id="52" name="図 51">
            <a:extLst>
              <a:ext uri="{FF2B5EF4-FFF2-40B4-BE49-F238E27FC236}">
                <a16:creationId xmlns:a16="http://schemas.microsoft.com/office/drawing/2014/main" id="{854694BF-BACD-F345-8F79-6760856DEB80}"/>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6670432" y="1644627"/>
            <a:ext cx="935303" cy="929529"/>
          </a:xfrm>
          <a:prstGeom prst="rect">
            <a:avLst/>
          </a:prstGeom>
        </p:spPr>
      </p:pic>
      <p:sp>
        <p:nvSpPr>
          <p:cNvPr id="5" name="正方形/長方形 4">
            <a:extLst>
              <a:ext uri="{FF2B5EF4-FFF2-40B4-BE49-F238E27FC236}">
                <a16:creationId xmlns:a16="http://schemas.microsoft.com/office/drawing/2014/main" id="{2E954340-C8EC-0741-BF5A-B0F2AFBA7C8A}"/>
              </a:ext>
            </a:extLst>
          </p:cNvPr>
          <p:cNvSpPr/>
          <p:nvPr/>
        </p:nvSpPr>
        <p:spPr>
          <a:xfrm>
            <a:off x="1241630" y="4518939"/>
            <a:ext cx="6669880" cy="234391"/>
          </a:xfrm>
          <a:prstGeom prst="rect">
            <a:avLst/>
          </a:prstGeom>
          <a:solidFill>
            <a:schemeClr val="accent6"/>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360" b="1">
                <a:latin typeface="Meiryo UI" panose="020B0604030504040204" pitchFamily="34" charset="-128"/>
                <a:ea typeface="Meiryo UI" panose="020B0604030504040204" pitchFamily="34" charset="-128"/>
              </a:rPr>
              <a:t>上記</a:t>
            </a:r>
            <a:r>
              <a:rPr kumimoji="1" lang="en-US" altLang="ja-JP" sz="1360" b="1" dirty="0">
                <a:latin typeface="Meiryo UI" panose="020B0604030504040204" pitchFamily="34" charset="-128"/>
                <a:ea typeface="Meiryo UI" panose="020B0604030504040204" pitchFamily="34" charset="-128"/>
              </a:rPr>
              <a:t>4</a:t>
            </a:r>
            <a:r>
              <a:rPr kumimoji="1" lang="ja-JP" altLang="en-US" sz="1360" b="1">
                <a:latin typeface="Meiryo UI" panose="020B0604030504040204" pitchFamily="34" charset="-128"/>
                <a:ea typeface="Meiryo UI" panose="020B0604030504040204" pitchFamily="34" charset="-128"/>
              </a:rPr>
              <a:t>つのアクターを想定しております</a:t>
            </a:r>
          </a:p>
        </p:txBody>
      </p:sp>
    </p:spTree>
    <p:extLst>
      <p:ext uri="{BB962C8B-B14F-4D97-AF65-F5344CB8AC3E}">
        <p14:creationId xmlns:p14="http://schemas.microsoft.com/office/powerpoint/2010/main" val="4156084276"/>
      </p:ext>
    </p:extLst>
  </p:cSld>
  <p:clrMapOvr>
    <a:masterClrMapping/>
  </p:clrMapOvr>
  <p:transition>
    <p:fad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2D037340-2D29-8645-B8EB-19DD5B117A27}"/>
              </a:ext>
            </a:extLst>
          </p:cNvPr>
          <p:cNvSpPr>
            <a:spLocks noGrp="1"/>
          </p:cNvSpPr>
          <p:nvPr>
            <p:ph type="body" sz="quarter" idx="13"/>
          </p:nvPr>
        </p:nvSpPr>
        <p:spPr/>
        <p:txBody>
          <a:bodyPr>
            <a:normAutofit/>
          </a:bodyPr>
          <a:lstStyle/>
          <a:p>
            <a:r>
              <a:rPr kumimoji="1" lang="ja-JP" altLang="en-US"/>
              <a:t>各ロール毎に、システム上どのような権限を持たせるかを整理します。</a:t>
            </a:r>
          </a:p>
        </p:txBody>
      </p:sp>
      <p:sp>
        <p:nvSpPr>
          <p:cNvPr id="3" name="タイトル 2">
            <a:extLst>
              <a:ext uri="{FF2B5EF4-FFF2-40B4-BE49-F238E27FC236}">
                <a16:creationId xmlns:a16="http://schemas.microsoft.com/office/drawing/2014/main" id="{F9E19FE0-CA75-AA4F-AEF2-49A2836DC996}"/>
              </a:ext>
            </a:extLst>
          </p:cNvPr>
          <p:cNvSpPr>
            <a:spLocks noGrp="1"/>
          </p:cNvSpPr>
          <p:nvPr>
            <p:ph type="title"/>
          </p:nvPr>
        </p:nvSpPr>
        <p:spPr/>
        <p:txBody>
          <a:bodyPr/>
          <a:lstStyle/>
          <a:p>
            <a:r>
              <a:rPr kumimoji="1" lang="ja-JP" altLang="en-US"/>
              <a:t>各アプリの権限の整理</a:t>
            </a:r>
          </a:p>
        </p:txBody>
      </p:sp>
      <p:sp>
        <p:nvSpPr>
          <p:cNvPr id="5" name="スライド番号プレースホルダー 4">
            <a:extLst>
              <a:ext uri="{FF2B5EF4-FFF2-40B4-BE49-F238E27FC236}">
                <a16:creationId xmlns:a16="http://schemas.microsoft.com/office/drawing/2014/main" id="{8F923984-3D9D-CD4C-BED3-21AC63209573}"/>
              </a:ext>
            </a:extLst>
          </p:cNvPr>
          <p:cNvSpPr>
            <a:spLocks noGrp="1"/>
          </p:cNvSpPr>
          <p:nvPr>
            <p:ph type="sldNum" sz="quarter" idx="4"/>
          </p:nvPr>
        </p:nvSpPr>
        <p:spPr/>
        <p:txBody>
          <a:bodyPr/>
          <a:lstStyle/>
          <a:p>
            <a:fld id="{95CC1D26-A9BD-4BDE-BDD9-08EDBAE96860}" type="slidenum">
              <a:rPr lang="en-GB" smtClean="0"/>
              <a:pPr/>
              <a:t>6</a:t>
            </a:fld>
            <a:endParaRPr lang="en-GB" dirty="0"/>
          </a:p>
        </p:txBody>
      </p:sp>
      <p:graphicFrame>
        <p:nvGraphicFramePr>
          <p:cNvPr id="6" name="表 5">
            <a:extLst>
              <a:ext uri="{FF2B5EF4-FFF2-40B4-BE49-F238E27FC236}">
                <a16:creationId xmlns:a16="http://schemas.microsoft.com/office/drawing/2014/main" id="{B697B15E-8B1E-1F4D-9CAC-CEA1C257A794}"/>
              </a:ext>
            </a:extLst>
          </p:cNvPr>
          <p:cNvGraphicFramePr>
            <a:graphicFrameLocks noGrp="1"/>
          </p:cNvGraphicFramePr>
          <p:nvPr>
            <p:extLst>
              <p:ext uri="{D42A27DB-BD31-4B8C-83A1-F6EECF244321}">
                <p14:modId xmlns:p14="http://schemas.microsoft.com/office/powerpoint/2010/main" val="3319643177"/>
              </p:ext>
            </p:extLst>
          </p:nvPr>
        </p:nvGraphicFramePr>
        <p:xfrm>
          <a:off x="385764" y="1106965"/>
          <a:ext cx="8372472" cy="3476378"/>
        </p:xfrm>
        <a:graphic>
          <a:graphicData uri="http://schemas.openxmlformats.org/drawingml/2006/table">
            <a:tbl>
              <a:tblPr firstRow="1">
                <a:tableStyleId>{21E4AEA4-8DFA-4A89-87EB-49C32662AFE0}</a:tableStyleId>
              </a:tblPr>
              <a:tblGrid>
                <a:gridCol w="348245">
                  <a:extLst>
                    <a:ext uri="{9D8B030D-6E8A-4147-A177-3AD203B41FA5}">
                      <a16:colId xmlns:a16="http://schemas.microsoft.com/office/drawing/2014/main" val="707654655"/>
                    </a:ext>
                  </a:extLst>
                </a:gridCol>
                <a:gridCol w="617249">
                  <a:extLst>
                    <a:ext uri="{9D8B030D-6E8A-4147-A177-3AD203B41FA5}">
                      <a16:colId xmlns:a16="http://schemas.microsoft.com/office/drawing/2014/main" val="3244319698"/>
                    </a:ext>
                  </a:extLst>
                </a:gridCol>
                <a:gridCol w="617249">
                  <a:extLst>
                    <a:ext uri="{9D8B030D-6E8A-4147-A177-3AD203B41FA5}">
                      <a16:colId xmlns:a16="http://schemas.microsoft.com/office/drawing/2014/main" val="494797207"/>
                    </a:ext>
                  </a:extLst>
                </a:gridCol>
                <a:gridCol w="1450534">
                  <a:extLst>
                    <a:ext uri="{9D8B030D-6E8A-4147-A177-3AD203B41FA5}">
                      <a16:colId xmlns:a16="http://schemas.microsoft.com/office/drawing/2014/main" val="1246626751"/>
                    </a:ext>
                  </a:extLst>
                </a:gridCol>
                <a:gridCol w="246899">
                  <a:extLst>
                    <a:ext uri="{9D8B030D-6E8A-4147-A177-3AD203B41FA5}">
                      <a16:colId xmlns:a16="http://schemas.microsoft.com/office/drawing/2014/main" val="3703983501"/>
                    </a:ext>
                  </a:extLst>
                </a:gridCol>
                <a:gridCol w="246899">
                  <a:extLst>
                    <a:ext uri="{9D8B030D-6E8A-4147-A177-3AD203B41FA5}">
                      <a16:colId xmlns:a16="http://schemas.microsoft.com/office/drawing/2014/main" val="3201074774"/>
                    </a:ext>
                  </a:extLst>
                </a:gridCol>
                <a:gridCol w="246899">
                  <a:extLst>
                    <a:ext uri="{9D8B030D-6E8A-4147-A177-3AD203B41FA5}">
                      <a16:colId xmlns:a16="http://schemas.microsoft.com/office/drawing/2014/main" val="1016365045"/>
                    </a:ext>
                  </a:extLst>
                </a:gridCol>
                <a:gridCol w="246899">
                  <a:extLst>
                    <a:ext uri="{9D8B030D-6E8A-4147-A177-3AD203B41FA5}">
                      <a16:colId xmlns:a16="http://schemas.microsoft.com/office/drawing/2014/main" val="1050596683"/>
                    </a:ext>
                  </a:extLst>
                </a:gridCol>
                <a:gridCol w="246899">
                  <a:extLst>
                    <a:ext uri="{9D8B030D-6E8A-4147-A177-3AD203B41FA5}">
                      <a16:colId xmlns:a16="http://schemas.microsoft.com/office/drawing/2014/main" val="472773512"/>
                    </a:ext>
                  </a:extLst>
                </a:gridCol>
                <a:gridCol w="246899">
                  <a:extLst>
                    <a:ext uri="{9D8B030D-6E8A-4147-A177-3AD203B41FA5}">
                      <a16:colId xmlns:a16="http://schemas.microsoft.com/office/drawing/2014/main" val="4281097146"/>
                    </a:ext>
                  </a:extLst>
                </a:gridCol>
                <a:gridCol w="246899">
                  <a:extLst>
                    <a:ext uri="{9D8B030D-6E8A-4147-A177-3AD203B41FA5}">
                      <a16:colId xmlns:a16="http://schemas.microsoft.com/office/drawing/2014/main" val="4211373602"/>
                    </a:ext>
                  </a:extLst>
                </a:gridCol>
                <a:gridCol w="246899">
                  <a:extLst>
                    <a:ext uri="{9D8B030D-6E8A-4147-A177-3AD203B41FA5}">
                      <a16:colId xmlns:a16="http://schemas.microsoft.com/office/drawing/2014/main" val="4086717578"/>
                    </a:ext>
                  </a:extLst>
                </a:gridCol>
                <a:gridCol w="246899">
                  <a:extLst>
                    <a:ext uri="{9D8B030D-6E8A-4147-A177-3AD203B41FA5}">
                      <a16:colId xmlns:a16="http://schemas.microsoft.com/office/drawing/2014/main" val="881594249"/>
                    </a:ext>
                  </a:extLst>
                </a:gridCol>
                <a:gridCol w="246899">
                  <a:extLst>
                    <a:ext uri="{9D8B030D-6E8A-4147-A177-3AD203B41FA5}">
                      <a16:colId xmlns:a16="http://schemas.microsoft.com/office/drawing/2014/main" val="600661525"/>
                    </a:ext>
                  </a:extLst>
                </a:gridCol>
                <a:gridCol w="246899">
                  <a:extLst>
                    <a:ext uri="{9D8B030D-6E8A-4147-A177-3AD203B41FA5}">
                      <a16:colId xmlns:a16="http://schemas.microsoft.com/office/drawing/2014/main" val="1009304421"/>
                    </a:ext>
                  </a:extLst>
                </a:gridCol>
                <a:gridCol w="246899">
                  <a:extLst>
                    <a:ext uri="{9D8B030D-6E8A-4147-A177-3AD203B41FA5}">
                      <a16:colId xmlns:a16="http://schemas.microsoft.com/office/drawing/2014/main" val="2007599326"/>
                    </a:ext>
                  </a:extLst>
                </a:gridCol>
                <a:gridCol w="2376407">
                  <a:extLst>
                    <a:ext uri="{9D8B030D-6E8A-4147-A177-3AD203B41FA5}">
                      <a16:colId xmlns:a16="http://schemas.microsoft.com/office/drawing/2014/main" val="531435789"/>
                    </a:ext>
                  </a:extLst>
                </a:gridCol>
              </a:tblGrid>
              <a:tr h="211264">
                <a:tc rowSpan="2">
                  <a:txBody>
                    <a:bodyPr/>
                    <a:lstStyle/>
                    <a:p>
                      <a:pPr algn="ctr"/>
                      <a:r>
                        <a:rPr kumimoji="1" lang="en-US" altLang="ja-JP" sz="1000" dirty="0">
                          <a:latin typeface="Meiryo UI" panose="020B0604030504040204" pitchFamily="34" charset="-128"/>
                          <a:ea typeface="Meiryo UI" panose="020B0604030504040204" pitchFamily="34" charset="-128"/>
                        </a:rPr>
                        <a:t>#</a:t>
                      </a:r>
                      <a:endParaRPr kumimoji="1" lang="ja-JP" altLang="en-US" sz="1000">
                        <a:latin typeface="Meiryo UI" panose="020B0604030504040204" pitchFamily="34" charset="-128"/>
                        <a:ea typeface="Meiryo UI" panose="020B0604030504040204" pitchFamily="34" charset="-128"/>
                      </a:endParaRPr>
                    </a:p>
                  </a:txBody>
                  <a:tcPr marL="62201" marR="62201" marT="31101" marB="31101" anchor="ctr"/>
                </a:tc>
                <a:tc gridSpan="2">
                  <a:txBody>
                    <a:bodyPr/>
                    <a:lstStyle/>
                    <a:p>
                      <a:pPr algn="ctr"/>
                      <a:r>
                        <a:rPr kumimoji="1" lang="ja-JP" altLang="en-US" sz="1000">
                          <a:latin typeface="Meiryo UI" panose="020B0604030504040204" pitchFamily="34" charset="-128"/>
                          <a:ea typeface="Meiryo UI" panose="020B0604030504040204" pitchFamily="34" charset="-128"/>
                        </a:rPr>
                        <a:t>スペース</a:t>
                      </a:r>
                    </a:p>
                  </a:txBody>
                  <a:tcPr marL="62201" marR="62201" marT="31101" marB="31101" anchor="ctr"/>
                </a:tc>
                <a:tc hMerge="1">
                  <a:txBody>
                    <a:bodyPr/>
                    <a:lstStyle/>
                    <a:p>
                      <a:pPr algn="ctr"/>
                      <a:endParaRPr kumimoji="1" lang="ja-JP" altLang="en-US" sz="1400">
                        <a:latin typeface="Meiryo UI" panose="020B0604030504040204" pitchFamily="34" charset="-128"/>
                        <a:ea typeface="Meiryo UI" panose="020B0604030504040204" pitchFamily="34" charset="-128"/>
                      </a:endParaRPr>
                    </a:p>
                  </a:txBody>
                  <a:tcPr anchor="ctr"/>
                </a:tc>
                <a:tc rowSpan="2">
                  <a:txBody>
                    <a:bodyPr/>
                    <a:lstStyle/>
                    <a:p>
                      <a:pPr algn="ctr"/>
                      <a:r>
                        <a:rPr kumimoji="1" lang="ja-JP" altLang="en-US" sz="1000">
                          <a:latin typeface="Meiryo UI" panose="020B0604030504040204" pitchFamily="34" charset="-128"/>
                          <a:ea typeface="Meiryo UI" panose="020B0604030504040204" pitchFamily="34" charset="-128"/>
                        </a:rPr>
                        <a:t>アプリ名</a:t>
                      </a:r>
                    </a:p>
                  </a:txBody>
                  <a:tcPr marL="62201" marR="62201" marT="31101" marB="31101" anchor="ctr"/>
                </a:tc>
                <a:tc gridSpan="4">
                  <a:txBody>
                    <a:bodyPr/>
                    <a:lstStyle/>
                    <a:p>
                      <a:pPr algn="ctr"/>
                      <a:r>
                        <a:rPr kumimoji="1" lang="ja-JP" altLang="en-US" sz="1000">
                          <a:latin typeface="Meiryo UI" panose="020B0604030504040204" pitchFamily="34" charset="-128"/>
                          <a:ea typeface="Meiryo UI" panose="020B0604030504040204" pitchFamily="34" charset="-128"/>
                        </a:rPr>
                        <a:t>学会主催者</a:t>
                      </a:r>
                    </a:p>
                  </a:txBody>
                  <a:tcPr marL="62201" marR="62201" marT="31101" marB="31101" anchor="ct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gridSpan="4">
                  <a:txBody>
                    <a:bodyPr/>
                    <a:lstStyle/>
                    <a:p>
                      <a:pPr algn="ctr"/>
                      <a:r>
                        <a:rPr kumimoji="1" lang="ja-JP" altLang="en-US" sz="1000">
                          <a:latin typeface="Meiryo UI" panose="020B0604030504040204" pitchFamily="34" charset="-128"/>
                          <a:ea typeface="Meiryo UI" panose="020B0604030504040204" pitchFamily="34" charset="-128"/>
                        </a:rPr>
                        <a:t>査読担当者</a:t>
                      </a:r>
                    </a:p>
                  </a:txBody>
                  <a:tcPr marL="62201" marR="62201" marT="31101" marB="31101" anchor="ct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gridSpan="4">
                  <a:txBody>
                    <a:bodyPr/>
                    <a:lstStyle/>
                    <a:p>
                      <a:pPr algn="ctr"/>
                      <a:r>
                        <a:rPr kumimoji="1" lang="ja-JP" altLang="en-US" sz="1000">
                          <a:latin typeface="Meiryo UI" panose="020B0604030504040204" pitchFamily="34" charset="-128"/>
                          <a:ea typeface="Meiryo UI" panose="020B0604030504040204" pitchFamily="34" charset="-128"/>
                        </a:rPr>
                        <a:t>システム管理</a:t>
                      </a:r>
                    </a:p>
                  </a:txBody>
                  <a:tcPr marL="62201" marR="62201" marT="31101" marB="31101" anchor="ct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rowSpan="2">
                  <a:txBody>
                    <a:bodyPr/>
                    <a:lstStyle/>
                    <a:p>
                      <a:pPr algn="ctr"/>
                      <a:r>
                        <a:rPr kumimoji="1" lang="ja-JP" altLang="en-US" sz="1000">
                          <a:latin typeface="Meiryo UI" panose="020B0604030504040204" pitchFamily="34" charset="-128"/>
                          <a:ea typeface="Meiryo UI" panose="020B0604030504040204" pitchFamily="34" charset="-128"/>
                        </a:rPr>
                        <a:t>備考</a:t>
                      </a:r>
                    </a:p>
                  </a:txBody>
                  <a:tcPr marL="62201" marR="62201" marT="31101" marB="31101" anchor="ctr"/>
                </a:tc>
                <a:extLst>
                  <a:ext uri="{0D108BD9-81ED-4DB2-BD59-A6C34878D82A}">
                    <a16:rowId xmlns:a16="http://schemas.microsoft.com/office/drawing/2014/main" val="2379470476"/>
                  </a:ext>
                </a:extLst>
              </a:tr>
              <a:tr h="211264">
                <a:tc vMerge="1">
                  <a:txBody>
                    <a:bodyPr/>
                    <a:lstStyle/>
                    <a:p>
                      <a:endParaRPr kumimoji="1" lang="ja-JP" altLang="en-US"/>
                    </a:p>
                  </a:txBody>
                  <a:tcPr/>
                </a:tc>
                <a:tc>
                  <a:txBody>
                    <a:bodyPr/>
                    <a:lstStyle/>
                    <a:p>
                      <a:pPr algn="ctr"/>
                      <a:r>
                        <a:rPr kumimoji="1" lang="ja-JP" altLang="en-US" sz="1000">
                          <a:latin typeface="Meiryo UI" panose="020B0604030504040204" pitchFamily="34" charset="-128"/>
                          <a:ea typeface="Meiryo UI" panose="020B0604030504040204" pitchFamily="34" charset="-128"/>
                        </a:rPr>
                        <a:t>ゲスト</a:t>
                      </a:r>
                    </a:p>
                  </a:txBody>
                  <a:tcPr marL="62201" marR="62201" marT="31101" marB="31101" anchor="ctr"/>
                </a:tc>
                <a:tc>
                  <a:txBody>
                    <a:bodyPr/>
                    <a:lstStyle/>
                    <a:p>
                      <a:pPr algn="ctr"/>
                      <a:r>
                        <a:rPr kumimoji="1" lang="ja-JP" altLang="en-US" sz="1000">
                          <a:latin typeface="Meiryo UI" panose="020B0604030504040204" pitchFamily="34" charset="-128"/>
                          <a:ea typeface="Meiryo UI" panose="020B0604030504040204" pitchFamily="34" charset="-128"/>
                        </a:rPr>
                        <a:t>管理用</a:t>
                      </a:r>
                    </a:p>
                  </a:txBody>
                  <a:tcPr marL="62201" marR="62201" marT="31101" marB="31101" anchor="ctr"/>
                </a:tc>
                <a:tc vMerge="1">
                  <a:txBody>
                    <a:bodyPr/>
                    <a:lstStyle/>
                    <a:p>
                      <a:endParaRPr kumimoji="1" lang="ja-JP" altLang="en-US"/>
                    </a:p>
                  </a:txBody>
                  <a:tcPr/>
                </a:tc>
                <a:tc>
                  <a:txBody>
                    <a:bodyPr/>
                    <a:lstStyle/>
                    <a:p>
                      <a:pPr algn="ctr"/>
                      <a:r>
                        <a:rPr kumimoji="1" lang="en-US" altLang="ja-JP" sz="1000" dirty="0">
                          <a:latin typeface="Meiryo UI" panose="020B0604030504040204" pitchFamily="34" charset="-128"/>
                          <a:ea typeface="Meiryo UI" panose="020B0604030504040204" pitchFamily="34" charset="-128"/>
                        </a:rPr>
                        <a:t>C</a:t>
                      </a:r>
                      <a:endParaRPr kumimoji="1" lang="ja-JP" altLang="en-US" sz="1000">
                        <a:latin typeface="Meiryo UI" panose="020B0604030504040204" pitchFamily="34" charset="-128"/>
                        <a:ea typeface="Meiryo UI" panose="020B0604030504040204" pitchFamily="34" charset="-128"/>
                      </a:endParaRPr>
                    </a:p>
                  </a:txBody>
                  <a:tcPr marL="62201" marR="62201" marT="31101" marB="31101" anchor="ctr"/>
                </a:tc>
                <a:tc>
                  <a:txBody>
                    <a:bodyPr/>
                    <a:lstStyle/>
                    <a:p>
                      <a:pPr algn="ctr"/>
                      <a:r>
                        <a:rPr kumimoji="1" lang="en-US" altLang="ja-JP" sz="1000" dirty="0">
                          <a:latin typeface="Meiryo UI" panose="020B0604030504040204" pitchFamily="34" charset="-128"/>
                          <a:ea typeface="Meiryo UI" panose="020B0604030504040204" pitchFamily="34" charset="-128"/>
                        </a:rPr>
                        <a:t>R</a:t>
                      </a:r>
                      <a:endParaRPr kumimoji="1" lang="ja-JP" altLang="en-US" sz="1000">
                        <a:latin typeface="Meiryo UI" panose="020B0604030504040204" pitchFamily="34" charset="-128"/>
                        <a:ea typeface="Meiryo UI" panose="020B0604030504040204" pitchFamily="34" charset="-128"/>
                      </a:endParaRPr>
                    </a:p>
                  </a:txBody>
                  <a:tcPr marL="62201" marR="62201" marT="31101" marB="31101" anchor="ctr"/>
                </a:tc>
                <a:tc>
                  <a:txBody>
                    <a:bodyPr/>
                    <a:lstStyle/>
                    <a:p>
                      <a:pPr algn="ctr"/>
                      <a:r>
                        <a:rPr kumimoji="1" lang="en-US" altLang="ja-JP" sz="1000" dirty="0">
                          <a:latin typeface="Meiryo UI" panose="020B0604030504040204" pitchFamily="34" charset="-128"/>
                          <a:ea typeface="Meiryo UI" panose="020B0604030504040204" pitchFamily="34" charset="-128"/>
                        </a:rPr>
                        <a:t>U</a:t>
                      </a:r>
                      <a:endParaRPr kumimoji="1" lang="ja-JP" altLang="en-US" sz="1000">
                        <a:latin typeface="Meiryo UI" panose="020B0604030504040204" pitchFamily="34" charset="-128"/>
                        <a:ea typeface="Meiryo UI" panose="020B0604030504040204" pitchFamily="34" charset="-128"/>
                      </a:endParaRPr>
                    </a:p>
                  </a:txBody>
                  <a:tcPr marL="62201" marR="62201" marT="31101" marB="31101" anchor="ctr"/>
                </a:tc>
                <a:tc>
                  <a:txBody>
                    <a:bodyPr/>
                    <a:lstStyle/>
                    <a:p>
                      <a:pPr algn="ctr"/>
                      <a:r>
                        <a:rPr kumimoji="1" lang="en-US" altLang="ja-JP" sz="1000" dirty="0">
                          <a:latin typeface="Meiryo UI" panose="020B0604030504040204" pitchFamily="34" charset="-128"/>
                          <a:ea typeface="Meiryo UI" panose="020B0604030504040204" pitchFamily="34" charset="-128"/>
                        </a:rPr>
                        <a:t>D</a:t>
                      </a:r>
                      <a:endParaRPr kumimoji="1" lang="ja-JP" altLang="en-US" sz="1000">
                        <a:latin typeface="Meiryo UI" panose="020B0604030504040204" pitchFamily="34" charset="-128"/>
                        <a:ea typeface="Meiryo UI" panose="020B0604030504040204" pitchFamily="34" charset="-128"/>
                      </a:endParaRPr>
                    </a:p>
                  </a:txBody>
                  <a:tcPr marL="62201" marR="62201" marT="31101" marB="31101" anchor="ctr"/>
                </a:tc>
                <a:tc>
                  <a:txBody>
                    <a:bodyPr/>
                    <a:lstStyle/>
                    <a:p>
                      <a:pPr algn="ctr"/>
                      <a:r>
                        <a:rPr kumimoji="1" lang="en-US" altLang="ja-JP" sz="1000" dirty="0">
                          <a:latin typeface="Meiryo UI" panose="020B0604030504040204" pitchFamily="34" charset="-128"/>
                          <a:ea typeface="Meiryo UI" panose="020B0604030504040204" pitchFamily="34" charset="-128"/>
                        </a:rPr>
                        <a:t>C</a:t>
                      </a:r>
                      <a:endParaRPr kumimoji="1" lang="ja-JP" altLang="en-US" sz="1000">
                        <a:latin typeface="Meiryo UI" panose="020B0604030504040204" pitchFamily="34" charset="-128"/>
                        <a:ea typeface="Meiryo UI" panose="020B0604030504040204" pitchFamily="34" charset="-128"/>
                      </a:endParaRPr>
                    </a:p>
                  </a:txBody>
                  <a:tcPr marL="62201" marR="62201" marT="31101" marB="31101" anchor="ctr"/>
                </a:tc>
                <a:tc>
                  <a:txBody>
                    <a:bodyPr/>
                    <a:lstStyle/>
                    <a:p>
                      <a:pPr algn="ctr"/>
                      <a:r>
                        <a:rPr kumimoji="1" lang="en-US" altLang="ja-JP" sz="1000" dirty="0">
                          <a:latin typeface="Meiryo UI" panose="020B0604030504040204" pitchFamily="34" charset="-128"/>
                          <a:ea typeface="Meiryo UI" panose="020B0604030504040204" pitchFamily="34" charset="-128"/>
                        </a:rPr>
                        <a:t>R</a:t>
                      </a:r>
                      <a:endParaRPr kumimoji="1" lang="ja-JP" altLang="en-US" sz="1000">
                        <a:latin typeface="Meiryo UI" panose="020B0604030504040204" pitchFamily="34" charset="-128"/>
                        <a:ea typeface="Meiryo UI" panose="020B0604030504040204" pitchFamily="34" charset="-128"/>
                      </a:endParaRPr>
                    </a:p>
                  </a:txBody>
                  <a:tcPr marL="62201" marR="62201" marT="31101" marB="31101" anchor="ctr"/>
                </a:tc>
                <a:tc>
                  <a:txBody>
                    <a:bodyPr/>
                    <a:lstStyle/>
                    <a:p>
                      <a:pPr algn="ctr"/>
                      <a:r>
                        <a:rPr kumimoji="1" lang="en-US" altLang="ja-JP" sz="1000" dirty="0">
                          <a:latin typeface="Meiryo UI" panose="020B0604030504040204" pitchFamily="34" charset="-128"/>
                          <a:ea typeface="Meiryo UI" panose="020B0604030504040204" pitchFamily="34" charset="-128"/>
                        </a:rPr>
                        <a:t>U</a:t>
                      </a:r>
                      <a:endParaRPr kumimoji="1" lang="ja-JP" altLang="en-US" sz="1000">
                        <a:latin typeface="Meiryo UI" panose="020B0604030504040204" pitchFamily="34" charset="-128"/>
                        <a:ea typeface="Meiryo UI" panose="020B0604030504040204" pitchFamily="34" charset="-128"/>
                      </a:endParaRPr>
                    </a:p>
                  </a:txBody>
                  <a:tcPr marL="62201" marR="62201" marT="31101" marB="31101" anchor="ctr"/>
                </a:tc>
                <a:tc>
                  <a:txBody>
                    <a:bodyPr/>
                    <a:lstStyle/>
                    <a:p>
                      <a:pPr algn="ctr"/>
                      <a:r>
                        <a:rPr kumimoji="1" lang="en-US" altLang="ja-JP" sz="1000" dirty="0">
                          <a:latin typeface="Meiryo UI" panose="020B0604030504040204" pitchFamily="34" charset="-128"/>
                          <a:ea typeface="Meiryo UI" panose="020B0604030504040204" pitchFamily="34" charset="-128"/>
                        </a:rPr>
                        <a:t>D</a:t>
                      </a:r>
                      <a:endParaRPr kumimoji="1" lang="ja-JP" altLang="en-US" sz="1000">
                        <a:latin typeface="Meiryo UI" panose="020B0604030504040204" pitchFamily="34" charset="-128"/>
                        <a:ea typeface="Meiryo UI" panose="020B0604030504040204" pitchFamily="34" charset="-128"/>
                      </a:endParaRPr>
                    </a:p>
                  </a:txBody>
                  <a:tcPr marL="62201" marR="62201" marT="31101" marB="31101" anchor="ctr"/>
                </a:tc>
                <a:tc>
                  <a:txBody>
                    <a:bodyPr/>
                    <a:lstStyle/>
                    <a:p>
                      <a:pPr algn="ctr"/>
                      <a:r>
                        <a:rPr kumimoji="1" lang="en-US" altLang="ja-JP" sz="1000" dirty="0">
                          <a:latin typeface="Meiryo UI" panose="020B0604030504040204" pitchFamily="34" charset="-128"/>
                          <a:ea typeface="Meiryo UI" panose="020B0604030504040204" pitchFamily="34" charset="-128"/>
                        </a:rPr>
                        <a:t>C</a:t>
                      </a:r>
                      <a:endParaRPr kumimoji="1" lang="ja-JP" altLang="en-US" sz="1000">
                        <a:latin typeface="Meiryo UI" panose="020B0604030504040204" pitchFamily="34" charset="-128"/>
                        <a:ea typeface="Meiryo UI" panose="020B0604030504040204" pitchFamily="34" charset="-128"/>
                      </a:endParaRPr>
                    </a:p>
                  </a:txBody>
                  <a:tcPr marL="62201" marR="62201" marT="31101" marB="31101" anchor="ctr"/>
                </a:tc>
                <a:tc>
                  <a:txBody>
                    <a:bodyPr/>
                    <a:lstStyle/>
                    <a:p>
                      <a:pPr algn="ctr"/>
                      <a:r>
                        <a:rPr kumimoji="1" lang="en-US" altLang="ja-JP" sz="1000" dirty="0">
                          <a:latin typeface="Meiryo UI" panose="020B0604030504040204" pitchFamily="34" charset="-128"/>
                          <a:ea typeface="Meiryo UI" panose="020B0604030504040204" pitchFamily="34" charset="-128"/>
                        </a:rPr>
                        <a:t>R</a:t>
                      </a:r>
                      <a:endParaRPr kumimoji="1" lang="ja-JP" altLang="en-US" sz="1000">
                        <a:latin typeface="Meiryo UI" panose="020B0604030504040204" pitchFamily="34" charset="-128"/>
                        <a:ea typeface="Meiryo UI" panose="020B0604030504040204" pitchFamily="34" charset="-128"/>
                      </a:endParaRPr>
                    </a:p>
                  </a:txBody>
                  <a:tcPr marL="62201" marR="62201" marT="31101" marB="31101" anchor="ctr"/>
                </a:tc>
                <a:tc>
                  <a:txBody>
                    <a:bodyPr/>
                    <a:lstStyle/>
                    <a:p>
                      <a:pPr algn="ctr"/>
                      <a:r>
                        <a:rPr kumimoji="1" lang="en-US" altLang="ja-JP" sz="1000" dirty="0">
                          <a:latin typeface="Meiryo UI" panose="020B0604030504040204" pitchFamily="34" charset="-128"/>
                          <a:ea typeface="Meiryo UI" panose="020B0604030504040204" pitchFamily="34" charset="-128"/>
                        </a:rPr>
                        <a:t>U</a:t>
                      </a:r>
                      <a:endParaRPr kumimoji="1" lang="ja-JP" altLang="en-US" sz="1000">
                        <a:latin typeface="Meiryo UI" panose="020B0604030504040204" pitchFamily="34" charset="-128"/>
                        <a:ea typeface="Meiryo UI" panose="020B0604030504040204" pitchFamily="34" charset="-128"/>
                      </a:endParaRPr>
                    </a:p>
                  </a:txBody>
                  <a:tcPr marL="62201" marR="62201" marT="31101" marB="31101" anchor="ctr"/>
                </a:tc>
                <a:tc>
                  <a:txBody>
                    <a:bodyPr/>
                    <a:lstStyle/>
                    <a:p>
                      <a:pPr algn="ctr"/>
                      <a:r>
                        <a:rPr kumimoji="1" lang="en-US" altLang="ja-JP" sz="1000" dirty="0">
                          <a:latin typeface="Meiryo UI" panose="020B0604030504040204" pitchFamily="34" charset="-128"/>
                          <a:ea typeface="Meiryo UI" panose="020B0604030504040204" pitchFamily="34" charset="-128"/>
                        </a:rPr>
                        <a:t>D</a:t>
                      </a:r>
                      <a:endParaRPr kumimoji="1" lang="ja-JP" altLang="en-US" sz="1000">
                        <a:latin typeface="Meiryo UI" panose="020B0604030504040204" pitchFamily="34" charset="-128"/>
                        <a:ea typeface="Meiryo UI" panose="020B0604030504040204" pitchFamily="34" charset="-128"/>
                      </a:endParaRPr>
                    </a:p>
                  </a:txBody>
                  <a:tcPr marL="62201" marR="62201" marT="31101" marB="31101" anchor="ctr"/>
                </a:tc>
                <a:tc vMerge="1">
                  <a:txBody>
                    <a:bodyPr/>
                    <a:lstStyle/>
                    <a:p>
                      <a:pPr algn="ctr"/>
                      <a:endParaRPr kumimoji="1" lang="ja-JP" altLang="en-US" sz="1400">
                        <a:latin typeface="Meiryo UI" panose="020B0604030504040204" pitchFamily="34" charset="-128"/>
                        <a:ea typeface="Meiryo UI" panose="020B0604030504040204" pitchFamily="34" charset="-128"/>
                      </a:endParaRPr>
                    </a:p>
                  </a:txBody>
                  <a:tcPr anchor="ctr"/>
                </a:tc>
                <a:extLst>
                  <a:ext uri="{0D108BD9-81ED-4DB2-BD59-A6C34878D82A}">
                    <a16:rowId xmlns:a16="http://schemas.microsoft.com/office/drawing/2014/main" val="339289258"/>
                  </a:ext>
                </a:extLst>
              </a:tr>
              <a:tr h="243271">
                <a:tc>
                  <a:txBody>
                    <a:bodyPr/>
                    <a:lstStyle/>
                    <a:p>
                      <a:pPr algn="l"/>
                      <a:r>
                        <a:rPr kumimoji="1" lang="en-US" altLang="ja-JP" sz="1000" strike="noStrike" dirty="0">
                          <a:solidFill>
                            <a:schemeClr val="tx1"/>
                          </a:solidFill>
                          <a:latin typeface="Meiryo UI" panose="020B0604030504040204" pitchFamily="34" charset="-128"/>
                          <a:ea typeface="Meiryo UI" panose="020B0604030504040204" pitchFamily="34" charset="-128"/>
                        </a:rPr>
                        <a:t>1</a:t>
                      </a:r>
                      <a:endParaRPr kumimoji="1" lang="ja-JP" altLang="en-US" sz="1000" strike="noStrike">
                        <a:solidFill>
                          <a:schemeClr val="tx1"/>
                        </a:solidFill>
                        <a:latin typeface="Meiryo UI" panose="020B0604030504040204" pitchFamily="34" charset="-128"/>
                        <a:ea typeface="Meiryo UI" panose="020B0604030504040204" pitchFamily="34" charset="-128"/>
                      </a:endParaRPr>
                    </a:p>
                  </a:txBody>
                  <a:tcPr marL="62201" marR="62201" marT="31101" marB="31101" anchor="ctr"/>
                </a:tc>
                <a:tc>
                  <a:txBody>
                    <a:bodyPr/>
                    <a:lstStyle/>
                    <a:p>
                      <a:pPr algn="ctr"/>
                      <a:r>
                        <a:rPr kumimoji="1" lang="ja-JP" altLang="en-US" sz="1000" strike="noStrike">
                          <a:solidFill>
                            <a:schemeClr val="tx1"/>
                          </a:solidFill>
                          <a:latin typeface="Meiryo UI" panose="020B0604030504040204" pitchFamily="34" charset="-128"/>
                          <a:ea typeface="Meiryo UI" panose="020B0604030504040204" pitchFamily="34" charset="-128"/>
                        </a:rPr>
                        <a:t>✔</a:t>
                      </a:r>
                    </a:p>
                  </a:txBody>
                  <a:tcPr marL="62201" marR="62201" marT="31101" marB="31101" anchor="ctr"/>
                </a:tc>
                <a:tc>
                  <a:txBody>
                    <a:bodyPr/>
                    <a:lstStyle/>
                    <a:p>
                      <a:pPr algn="ctr"/>
                      <a:endParaRPr kumimoji="1" lang="ja-JP" altLang="en-US" sz="1000" strike="noStrike">
                        <a:solidFill>
                          <a:schemeClr val="tx1"/>
                        </a:solidFill>
                        <a:latin typeface="Meiryo UI" panose="020B0604030504040204" pitchFamily="34" charset="-128"/>
                        <a:ea typeface="Meiryo UI" panose="020B0604030504040204" pitchFamily="34" charset="-128"/>
                      </a:endParaRPr>
                    </a:p>
                  </a:txBody>
                  <a:tcPr marL="62201" marR="62201" marT="31101" marB="31101" anchor="ctr"/>
                </a:tc>
                <a:tc>
                  <a:txBody>
                    <a:bodyPr/>
                    <a:lstStyle/>
                    <a:p>
                      <a:pPr algn="l"/>
                      <a:r>
                        <a:rPr kumimoji="1" lang="ja-JP" altLang="en-US" sz="1000" strike="noStrike">
                          <a:solidFill>
                            <a:schemeClr val="tx1"/>
                          </a:solidFill>
                          <a:latin typeface="Meiryo UI" panose="020B0604030504040204" pitchFamily="34" charset="-128"/>
                          <a:ea typeface="Meiryo UI" panose="020B0604030504040204" pitchFamily="34" charset="-128"/>
                        </a:rPr>
                        <a:t>参加者要旨管理</a:t>
                      </a:r>
                    </a:p>
                  </a:txBody>
                  <a:tcPr marL="62201" marR="62201" marT="31101" marB="31101" anchor="ctr"/>
                </a:tc>
                <a:tc>
                  <a:txBody>
                    <a:bodyPr/>
                    <a:lstStyle/>
                    <a:p>
                      <a:pPr algn="ctr"/>
                      <a:endParaRPr kumimoji="1" lang="ja-JP" altLang="en-US" sz="1000" strike="noStrike">
                        <a:solidFill>
                          <a:schemeClr val="tx1"/>
                        </a:solidFill>
                        <a:latin typeface="Meiryo UI" panose="020B0604030504040204" pitchFamily="34" charset="-128"/>
                        <a:ea typeface="Meiryo UI" panose="020B0604030504040204" pitchFamily="34" charset="-128"/>
                      </a:endParaRPr>
                    </a:p>
                  </a:txBody>
                  <a:tcPr marL="62201" marR="62201" marT="31101" marB="31101" anchor="ctr"/>
                </a:tc>
                <a:tc>
                  <a:txBody>
                    <a:bodyPr/>
                    <a:lstStyle/>
                    <a:p>
                      <a:pPr algn="ctr"/>
                      <a:r>
                        <a:rPr kumimoji="1" lang="ja-JP" altLang="en-US" sz="1000" strike="noStrike">
                          <a:solidFill>
                            <a:schemeClr val="tx1"/>
                          </a:solidFill>
                          <a:latin typeface="Meiryo UI" panose="020B0604030504040204" pitchFamily="34" charset="-128"/>
                          <a:ea typeface="Meiryo UI" panose="020B0604030504040204" pitchFamily="34" charset="-128"/>
                        </a:rPr>
                        <a:t>●</a:t>
                      </a:r>
                    </a:p>
                  </a:txBody>
                  <a:tcPr marL="62201" marR="62201" marT="31101" marB="31101" anchor="ctr"/>
                </a:tc>
                <a:tc>
                  <a:txBody>
                    <a:bodyPr/>
                    <a:lstStyle/>
                    <a:p>
                      <a:pPr algn="ctr"/>
                      <a:r>
                        <a:rPr kumimoji="1" lang="ja-JP" altLang="en-US" sz="1000" strike="noStrike">
                          <a:solidFill>
                            <a:schemeClr val="tx1"/>
                          </a:solidFill>
                          <a:latin typeface="Meiryo UI" panose="020B0604030504040204" pitchFamily="34" charset="-128"/>
                          <a:ea typeface="Meiryo UI" panose="020B0604030504040204" pitchFamily="34" charset="-128"/>
                        </a:rPr>
                        <a:t>●</a:t>
                      </a:r>
                    </a:p>
                  </a:txBody>
                  <a:tcPr marL="62201" marR="62201" marT="31101" marB="31101" anchor="ctr"/>
                </a:tc>
                <a:tc>
                  <a:txBody>
                    <a:bodyPr/>
                    <a:lstStyle/>
                    <a:p>
                      <a:pPr algn="ctr"/>
                      <a:endParaRPr kumimoji="1" lang="ja-JP" altLang="en-US" sz="1000" strike="noStrike">
                        <a:solidFill>
                          <a:schemeClr val="tx1"/>
                        </a:solidFill>
                        <a:latin typeface="Meiryo UI" panose="020B0604030504040204" pitchFamily="34" charset="-128"/>
                        <a:ea typeface="Meiryo UI" panose="020B0604030504040204" pitchFamily="34" charset="-128"/>
                      </a:endParaRPr>
                    </a:p>
                  </a:txBody>
                  <a:tcPr marL="62201" marR="62201" marT="31101" marB="31101" anchor="ctr"/>
                </a:tc>
                <a:tc>
                  <a:txBody>
                    <a:bodyPr/>
                    <a:lstStyle/>
                    <a:p>
                      <a:pPr algn="ctr"/>
                      <a:endParaRPr kumimoji="1" lang="ja-JP" altLang="en-US" sz="1000" strike="noStrike">
                        <a:solidFill>
                          <a:schemeClr val="tx1"/>
                        </a:solidFill>
                        <a:latin typeface="Meiryo UI" panose="020B0604030504040204" pitchFamily="34" charset="-128"/>
                        <a:ea typeface="Meiryo UI" panose="020B0604030504040204" pitchFamily="34" charset="-128"/>
                      </a:endParaRPr>
                    </a:p>
                  </a:txBody>
                  <a:tcPr marL="62201" marR="62201" marT="31101" marB="31101" anchor="ctr"/>
                </a:tc>
                <a:tc>
                  <a:txBody>
                    <a:bodyPr/>
                    <a:lstStyle/>
                    <a:p>
                      <a:pPr algn="ctr"/>
                      <a:r>
                        <a:rPr kumimoji="1" lang="ja-JP" altLang="en-US" sz="1000" strike="noStrike">
                          <a:solidFill>
                            <a:schemeClr val="tx1"/>
                          </a:solidFill>
                          <a:latin typeface="Meiryo UI" panose="020B0604030504040204" pitchFamily="34" charset="-128"/>
                          <a:ea typeface="Meiryo UI" panose="020B0604030504040204" pitchFamily="34" charset="-128"/>
                        </a:rPr>
                        <a:t>●</a:t>
                      </a:r>
                    </a:p>
                  </a:txBody>
                  <a:tcPr marL="62201" marR="62201" marT="31101" marB="31101" anchor="ctr"/>
                </a:tc>
                <a:tc>
                  <a:txBody>
                    <a:bodyPr/>
                    <a:lstStyle/>
                    <a:p>
                      <a:pPr algn="ctr"/>
                      <a:r>
                        <a:rPr kumimoji="1" lang="ja-JP" altLang="en-US" sz="1000" strike="noStrike">
                          <a:solidFill>
                            <a:schemeClr val="tx1"/>
                          </a:solidFill>
                          <a:latin typeface="Meiryo UI" panose="020B0604030504040204" pitchFamily="34" charset="-128"/>
                          <a:ea typeface="Meiryo UI" panose="020B0604030504040204" pitchFamily="34" charset="-128"/>
                        </a:rPr>
                        <a:t>●</a:t>
                      </a:r>
                    </a:p>
                  </a:txBody>
                  <a:tcPr marL="62201" marR="62201" marT="31101" marB="31101" anchor="ctr"/>
                </a:tc>
                <a:tc>
                  <a:txBody>
                    <a:bodyPr/>
                    <a:lstStyle/>
                    <a:p>
                      <a:pPr algn="ctr"/>
                      <a:endParaRPr kumimoji="1" lang="ja-JP" altLang="en-US" sz="1000" strike="noStrike">
                        <a:solidFill>
                          <a:schemeClr val="tx1"/>
                        </a:solidFill>
                        <a:latin typeface="Meiryo UI" panose="020B0604030504040204" pitchFamily="34" charset="-128"/>
                        <a:ea typeface="Meiryo UI" panose="020B0604030504040204" pitchFamily="34" charset="-128"/>
                      </a:endParaRPr>
                    </a:p>
                  </a:txBody>
                  <a:tcPr marL="62201" marR="62201" marT="31101" marB="31101" anchor="ctr"/>
                </a:tc>
                <a:tc>
                  <a:txBody>
                    <a:bodyPr/>
                    <a:lstStyle/>
                    <a:p>
                      <a:pPr algn="ctr"/>
                      <a:r>
                        <a:rPr kumimoji="1" lang="ja-JP" altLang="en-US" sz="1000" strike="noStrike">
                          <a:solidFill>
                            <a:schemeClr val="tx1"/>
                          </a:solidFill>
                          <a:latin typeface="Meiryo UI" panose="020B0604030504040204" pitchFamily="34" charset="-128"/>
                          <a:ea typeface="Meiryo UI" panose="020B0604030504040204" pitchFamily="34" charset="-128"/>
                        </a:rPr>
                        <a:t>●</a:t>
                      </a:r>
                    </a:p>
                  </a:txBody>
                  <a:tcPr marL="62201" marR="62201" marT="31101" marB="31101" anchor="ctr"/>
                </a:tc>
                <a:tc>
                  <a:txBody>
                    <a:bodyPr/>
                    <a:lstStyle/>
                    <a:p>
                      <a:pPr algn="ctr"/>
                      <a:r>
                        <a:rPr kumimoji="1" lang="ja-JP" altLang="en-US" sz="1000" strike="noStrike">
                          <a:solidFill>
                            <a:schemeClr val="tx1"/>
                          </a:solidFill>
                          <a:latin typeface="Meiryo UI" panose="020B0604030504040204" pitchFamily="34" charset="-128"/>
                          <a:ea typeface="Meiryo UI" panose="020B0604030504040204" pitchFamily="34" charset="-128"/>
                        </a:rPr>
                        <a:t>●</a:t>
                      </a:r>
                    </a:p>
                  </a:txBody>
                  <a:tcPr marL="62201" marR="62201" marT="31101" marB="31101" anchor="ctr"/>
                </a:tc>
                <a:tc>
                  <a:txBody>
                    <a:bodyPr/>
                    <a:lstStyle/>
                    <a:p>
                      <a:pPr algn="ctr"/>
                      <a:r>
                        <a:rPr kumimoji="1" lang="ja-JP" altLang="en-US" sz="1000" strike="noStrike">
                          <a:solidFill>
                            <a:schemeClr val="tx1"/>
                          </a:solidFill>
                          <a:latin typeface="Meiryo UI" panose="020B0604030504040204" pitchFamily="34" charset="-128"/>
                          <a:ea typeface="Meiryo UI" panose="020B0604030504040204" pitchFamily="34" charset="-128"/>
                        </a:rPr>
                        <a:t>●</a:t>
                      </a:r>
                    </a:p>
                  </a:txBody>
                  <a:tcPr marL="62201" marR="62201" marT="31101" marB="31101" anchor="ctr"/>
                </a:tc>
                <a:tc>
                  <a:txBody>
                    <a:bodyPr/>
                    <a:lstStyle/>
                    <a:p>
                      <a:pPr algn="ctr"/>
                      <a:r>
                        <a:rPr kumimoji="1" lang="ja-JP" altLang="en-US" sz="1000" strike="noStrike">
                          <a:solidFill>
                            <a:schemeClr val="tx1"/>
                          </a:solidFill>
                          <a:latin typeface="Meiryo UI" panose="020B0604030504040204" pitchFamily="34" charset="-128"/>
                          <a:ea typeface="Meiryo UI" panose="020B0604030504040204" pitchFamily="34" charset="-128"/>
                        </a:rPr>
                        <a:t>●</a:t>
                      </a:r>
                    </a:p>
                  </a:txBody>
                  <a:tcPr marL="62201" marR="62201" marT="31101" marB="31101" anchor="ctr"/>
                </a:tc>
                <a:tc>
                  <a:txBody>
                    <a:bodyPr/>
                    <a:lstStyle/>
                    <a:p>
                      <a:endParaRPr kumimoji="1" lang="ja-JP" altLang="en-US" sz="1000" b="1" strike="noStrike">
                        <a:solidFill>
                          <a:schemeClr val="accent6"/>
                        </a:solidFill>
                        <a:latin typeface="Meiryo UI" panose="020B0604030504040204" pitchFamily="34" charset="-128"/>
                        <a:ea typeface="Meiryo UI" panose="020B0604030504040204" pitchFamily="34" charset="-128"/>
                      </a:endParaRPr>
                    </a:p>
                  </a:txBody>
                  <a:tcPr marL="62201" marR="62201" marT="31101" marB="31101" anchor="ctr"/>
                </a:tc>
                <a:extLst>
                  <a:ext uri="{0D108BD9-81ED-4DB2-BD59-A6C34878D82A}">
                    <a16:rowId xmlns:a16="http://schemas.microsoft.com/office/drawing/2014/main" val="2734897168"/>
                  </a:ext>
                </a:extLst>
              </a:tr>
              <a:tr h="243271">
                <a:tc>
                  <a:txBody>
                    <a:bodyPr/>
                    <a:lstStyle/>
                    <a:p>
                      <a:pPr algn="l"/>
                      <a:r>
                        <a:rPr kumimoji="1" lang="en-US" altLang="ja-JP" sz="1000" strike="noStrike" dirty="0">
                          <a:solidFill>
                            <a:schemeClr val="tx1"/>
                          </a:solidFill>
                          <a:latin typeface="Meiryo UI" panose="020B0604030504040204" pitchFamily="34" charset="-128"/>
                          <a:ea typeface="Meiryo UI" panose="020B0604030504040204" pitchFamily="34" charset="-128"/>
                        </a:rPr>
                        <a:t>2</a:t>
                      </a:r>
                      <a:endParaRPr kumimoji="1" lang="ja-JP" altLang="en-US" sz="1000" strike="noStrike">
                        <a:solidFill>
                          <a:schemeClr val="tx1"/>
                        </a:solidFill>
                        <a:latin typeface="Meiryo UI" panose="020B0604030504040204" pitchFamily="34" charset="-128"/>
                        <a:ea typeface="Meiryo UI" panose="020B0604030504040204" pitchFamily="34" charset="-128"/>
                      </a:endParaRPr>
                    </a:p>
                  </a:txBody>
                  <a:tcPr marL="62201" marR="62201" marT="31101" marB="31101" anchor="ctr"/>
                </a:tc>
                <a:tc>
                  <a:txBody>
                    <a:bodyPr/>
                    <a:lstStyle/>
                    <a:p>
                      <a:pPr algn="ctr"/>
                      <a:r>
                        <a:rPr kumimoji="1" lang="ja-JP" altLang="en-US" sz="1000" b="0" u="none" strike="noStrike" kern="1200" cap="none" spc="0" normalizeH="0" baseline="0" noProof="0">
                          <a:ln>
                            <a:noFill/>
                          </a:ln>
                          <a:solidFill>
                            <a:srgbClr val="000000"/>
                          </a:solidFill>
                          <a:effectLst/>
                          <a:uLnTx/>
                          <a:uFillTx/>
                          <a:latin typeface="Meiryo UI" panose="020B0604030504040204" pitchFamily="34" charset="-128"/>
                          <a:ea typeface="Meiryo UI" panose="020B0604030504040204" pitchFamily="34" charset="-128"/>
                        </a:rPr>
                        <a:t>✔</a:t>
                      </a:r>
                      <a:endParaRPr kumimoji="1" lang="ja-JP" altLang="en-US" sz="1000" strike="noStrike">
                        <a:solidFill>
                          <a:schemeClr val="tx1"/>
                        </a:solidFill>
                        <a:latin typeface="Meiryo UI" panose="020B0604030504040204" pitchFamily="34" charset="-128"/>
                        <a:ea typeface="Meiryo UI" panose="020B0604030504040204" pitchFamily="34" charset="-128"/>
                      </a:endParaRPr>
                    </a:p>
                  </a:txBody>
                  <a:tcPr marL="62201" marR="62201" marT="31101" marB="31101" anchor="ctr"/>
                </a:tc>
                <a:tc>
                  <a:txBody>
                    <a:bodyPr/>
                    <a:lstStyle/>
                    <a:p>
                      <a:pPr marL="0" marR="0" lvl="0" indent="0" algn="ctr" defTabSz="1043056"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schemeClr val="tx1"/>
                        </a:solidFill>
                        <a:effectLst/>
                        <a:uLnTx/>
                        <a:uFillTx/>
                        <a:latin typeface="Meiryo UI" panose="020B0604030504040204" pitchFamily="34" charset="-128"/>
                        <a:ea typeface="Meiryo UI" panose="020B0604030504040204" pitchFamily="34" charset="-128"/>
                        <a:cs typeface="+mn-cs"/>
                      </a:endParaRPr>
                    </a:p>
                  </a:txBody>
                  <a:tcPr marL="62201" marR="62201" marT="31101" marB="31101" anchor="ctr"/>
                </a:tc>
                <a:tc>
                  <a:txBody>
                    <a:bodyPr/>
                    <a:lstStyle/>
                    <a:p>
                      <a:pPr algn="l"/>
                      <a:r>
                        <a:rPr kumimoji="1" lang="ja-JP" altLang="en-US" sz="1000" strike="noStrike">
                          <a:solidFill>
                            <a:schemeClr val="tx1"/>
                          </a:solidFill>
                          <a:latin typeface="Meiryo UI" panose="020B0604030504040204" pitchFamily="34" charset="-128"/>
                          <a:ea typeface="Meiryo UI" panose="020B0604030504040204" pitchFamily="34" charset="-128"/>
                        </a:rPr>
                        <a:t>査読履歴</a:t>
                      </a:r>
                      <a:endParaRPr kumimoji="1" lang="en-US" altLang="ja-JP" sz="1000" strike="noStrike" dirty="0">
                        <a:solidFill>
                          <a:schemeClr val="tx1"/>
                        </a:solidFill>
                        <a:latin typeface="Meiryo UI" panose="020B0604030504040204" pitchFamily="34" charset="-128"/>
                        <a:ea typeface="Meiryo UI" panose="020B0604030504040204" pitchFamily="34" charset="-128"/>
                      </a:endParaRPr>
                    </a:p>
                  </a:txBody>
                  <a:tcPr marL="62201" marR="62201" marT="31101" marB="31101" anchor="ctr"/>
                </a:tc>
                <a:tc>
                  <a:txBody>
                    <a:bodyPr/>
                    <a:lstStyle/>
                    <a:p>
                      <a:pPr marL="0" marR="0" lvl="0" indent="0" algn="ctr" defTabSz="1043056" rtl="0" eaLnBrk="1" fontAlgn="auto" latinLnBrk="0" hangingPunct="1">
                        <a:lnSpc>
                          <a:spcPct val="100000"/>
                        </a:lnSpc>
                        <a:spcBef>
                          <a:spcPts val="0"/>
                        </a:spcBef>
                        <a:spcAft>
                          <a:spcPts val="0"/>
                        </a:spcAft>
                        <a:buClrTx/>
                        <a:buSzTx/>
                        <a:buFontTx/>
                        <a:buNone/>
                        <a:tabLst/>
                        <a:defRPr/>
                      </a:pPr>
                      <a:r>
                        <a:rPr kumimoji="1" lang="ja-JP" altLang="en-US" sz="1000" strike="noStrike">
                          <a:solidFill>
                            <a:schemeClr val="tx1"/>
                          </a:solidFill>
                          <a:latin typeface="Meiryo UI" panose="020B0604030504040204" pitchFamily="34" charset="-128"/>
                          <a:ea typeface="Meiryo UI" panose="020B0604030504040204" pitchFamily="34" charset="-128"/>
                        </a:rPr>
                        <a:t>●</a:t>
                      </a:r>
                    </a:p>
                  </a:txBody>
                  <a:tcPr marL="62201" marR="62201" marT="31101" marB="31101" anchor="ctr"/>
                </a:tc>
                <a:tc>
                  <a:txBody>
                    <a:bodyPr/>
                    <a:lstStyle/>
                    <a:p>
                      <a:pPr algn="ctr"/>
                      <a:r>
                        <a:rPr kumimoji="1" lang="ja-JP" altLang="en-US" sz="1000" strike="noStrike">
                          <a:solidFill>
                            <a:schemeClr val="tx1"/>
                          </a:solidFill>
                          <a:latin typeface="Meiryo UI" panose="020B0604030504040204" pitchFamily="34" charset="-128"/>
                          <a:ea typeface="Meiryo UI" panose="020B0604030504040204" pitchFamily="34" charset="-128"/>
                        </a:rPr>
                        <a:t>●</a:t>
                      </a:r>
                    </a:p>
                  </a:txBody>
                  <a:tcPr marL="62201" marR="62201" marT="31101" marB="31101" anchor="ctr"/>
                </a:tc>
                <a:tc>
                  <a:txBody>
                    <a:bodyPr/>
                    <a:lstStyle/>
                    <a:p>
                      <a:pPr algn="ctr"/>
                      <a:endParaRPr kumimoji="1" lang="ja-JP" altLang="en-US" sz="1000" strike="noStrike">
                        <a:solidFill>
                          <a:schemeClr val="tx1"/>
                        </a:solidFill>
                        <a:latin typeface="Meiryo UI" panose="020B0604030504040204" pitchFamily="34" charset="-128"/>
                        <a:ea typeface="Meiryo UI" panose="020B0604030504040204" pitchFamily="34" charset="-128"/>
                      </a:endParaRPr>
                    </a:p>
                  </a:txBody>
                  <a:tcPr marL="62201" marR="62201" marT="31101" marB="31101" anchor="ctr"/>
                </a:tc>
                <a:tc>
                  <a:txBody>
                    <a:bodyPr/>
                    <a:lstStyle/>
                    <a:p>
                      <a:pPr algn="ctr"/>
                      <a:endParaRPr kumimoji="1" lang="ja-JP" altLang="en-US" sz="1000" strike="noStrike">
                        <a:solidFill>
                          <a:schemeClr val="tx1"/>
                        </a:solidFill>
                        <a:latin typeface="Meiryo UI" panose="020B0604030504040204" pitchFamily="34" charset="-128"/>
                        <a:ea typeface="Meiryo UI" panose="020B0604030504040204" pitchFamily="34" charset="-128"/>
                      </a:endParaRPr>
                    </a:p>
                  </a:txBody>
                  <a:tcPr marL="62201" marR="62201" marT="31101" marB="31101" anchor="ctr"/>
                </a:tc>
                <a:tc>
                  <a:txBody>
                    <a:bodyPr/>
                    <a:lstStyle/>
                    <a:p>
                      <a:pPr algn="ctr"/>
                      <a:r>
                        <a:rPr kumimoji="1" lang="ja-JP" altLang="en-US" sz="1000" strike="noStrike">
                          <a:solidFill>
                            <a:schemeClr val="tx1"/>
                          </a:solidFill>
                          <a:latin typeface="Meiryo UI" panose="020B0604030504040204" pitchFamily="34" charset="-128"/>
                          <a:ea typeface="Meiryo UI" panose="020B0604030504040204" pitchFamily="34" charset="-128"/>
                        </a:rPr>
                        <a:t>●</a:t>
                      </a:r>
                    </a:p>
                  </a:txBody>
                  <a:tcPr marL="62201" marR="62201" marT="31101" marB="31101" anchor="ctr"/>
                </a:tc>
                <a:tc>
                  <a:txBody>
                    <a:bodyPr/>
                    <a:lstStyle/>
                    <a:p>
                      <a:pPr marL="0" marR="0" lvl="0" indent="0" algn="ctr" defTabSz="1043056" rtl="0" eaLnBrk="1" fontAlgn="auto" latinLnBrk="0" hangingPunct="1">
                        <a:lnSpc>
                          <a:spcPct val="100000"/>
                        </a:lnSpc>
                        <a:spcBef>
                          <a:spcPts val="0"/>
                        </a:spcBef>
                        <a:spcAft>
                          <a:spcPts val="0"/>
                        </a:spcAft>
                        <a:buClrTx/>
                        <a:buSzTx/>
                        <a:buFontTx/>
                        <a:buNone/>
                        <a:tabLst/>
                        <a:defRPr/>
                      </a:pPr>
                      <a:r>
                        <a:rPr kumimoji="1" lang="ja-JP" altLang="en-US" sz="1000" strike="noStrike">
                          <a:solidFill>
                            <a:schemeClr val="tx1"/>
                          </a:solidFill>
                          <a:latin typeface="Meiryo UI" panose="020B0604030504040204" pitchFamily="34" charset="-128"/>
                          <a:ea typeface="Meiryo UI" panose="020B0604030504040204" pitchFamily="34" charset="-128"/>
                        </a:rPr>
                        <a:t>●</a:t>
                      </a:r>
                    </a:p>
                  </a:txBody>
                  <a:tcPr marL="62201" marR="62201" marT="31101" marB="31101" anchor="ctr"/>
                </a:tc>
                <a:tc>
                  <a:txBody>
                    <a:bodyPr/>
                    <a:lstStyle/>
                    <a:p>
                      <a:pPr algn="ctr"/>
                      <a:endParaRPr kumimoji="1" lang="ja-JP" altLang="en-US" sz="1000" strike="noStrike">
                        <a:solidFill>
                          <a:schemeClr val="tx1"/>
                        </a:solidFill>
                        <a:latin typeface="Meiryo UI" panose="020B0604030504040204" pitchFamily="34" charset="-128"/>
                        <a:ea typeface="Meiryo UI" panose="020B0604030504040204" pitchFamily="34" charset="-128"/>
                      </a:endParaRPr>
                    </a:p>
                  </a:txBody>
                  <a:tcPr marL="62201" marR="62201" marT="31101" marB="31101" anchor="ctr"/>
                </a:tc>
                <a:tc>
                  <a:txBody>
                    <a:bodyPr/>
                    <a:lstStyle/>
                    <a:p>
                      <a:pPr algn="ctr"/>
                      <a:endParaRPr kumimoji="1" lang="ja-JP" altLang="en-US" sz="1000" strike="noStrike">
                        <a:solidFill>
                          <a:schemeClr val="tx1"/>
                        </a:solidFill>
                        <a:latin typeface="Meiryo UI" panose="020B0604030504040204" pitchFamily="34" charset="-128"/>
                        <a:ea typeface="Meiryo UI" panose="020B0604030504040204" pitchFamily="34" charset="-128"/>
                      </a:endParaRPr>
                    </a:p>
                  </a:txBody>
                  <a:tcPr marL="62201" marR="62201" marT="31101" marB="31101" anchor="ctr"/>
                </a:tc>
                <a:tc>
                  <a:txBody>
                    <a:bodyPr/>
                    <a:lstStyle/>
                    <a:p>
                      <a:pPr algn="ctr"/>
                      <a:r>
                        <a:rPr kumimoji="1" lang="ja-JP" altLang="en-US" sz="1000" strike="noStrike">
                          <a:solidFill>
                            <a:schemeClr val="tx1"/>
                          </a:solidFill>
                          <a:latin typeface="Meiryo UI" panose="020B0604030504040204" pitchFamily="34" charset="-128"/>
                          <a:ea typeface="Meiryo UI" panose="020B0604030504040204" pitchFamily="34" charset="-128"/>
                        </a:rPr>
                        <a:t>●</a:t>
                      </a:r>
                    </a:p>
                  </a:txBody>
                  <a:tcPr marL="62201" marR="62201" marT="31101" marB="31101" anchor="ctr"/>
                </a:tc>
                <a:tc>
                  <a:txBody>
                    <a:bodyPr/>
                    <a:lstStyle/>
                    <a:p>
                      <a:pPr algn="ctr"/>
                      <a:r>
                        <a:rPr kumimoji="1" lang="ja-JP" altLang="en-US" sz="1000" strike="noStrike">
                          <a:solidFill>
                            <a:schemeClr val="tx1"/>
                          </a:solidFill>
                          <a:latin typeface="Meiryo UI" panose="020B0604030504040204" pitchFamily="34" charset="-128"/>
                          <a:ea typeface="Meiryo UI" panose="020B0604030504040204" pitchFamily="34" charset="-128"/>
                        </a:rPr>
                        <a:t>●</a:t>
                      </a:r>
                    </a:p>
                  </a:txBody>
                  <a:tcPr marL="62201" marR="62201" marT="31101" marB="31101" anchor="ctr"/>
                </a:tc>
                <a:tc>
                  <a:txBody>
                    <a:bodyPr/>
                    <a:lstStyle/>
                    <a:p>
                      <a:pPr algn="ctr"/>
                      <a:r>
                        <a:rPr kumimoji="1" lang="ja-JP" altLang="en-US" sz="1000" strike="noStrike">
                          <a:solidFill>
                            <a:schemeClr val="tx1"/>
                          </a:solidFill>
                          <a:latin typeface="Meiryo UI" panose="020B0604030504040204" pitchFamily="34" charset="-128"/>
                          <a:ea typeface="Meiryo UI" panose="020B0604030504040204" pitchFamily="34" charset="-128"/>
                        </a:rPr>
                        <a:t>●</a:t>
                      </a:r>
                    </a:p>
                  </a:txBody>
                  <a:tcPr marL="62201" marR="62201" marT="31101" marB="31101" anchor="ctr"/>
                </a:tc>
                <a:tc>
                  <a:txBody>
                    <a:bodyPr/>
                    <a:lstStyle/>
                    <a:p>
                      <a:pPr algn="ctr"/>
                      <a:r>
                        <a:rPr kumimoji="1" lang="ja-JP" altLang="en-US" sz="1000" strike="noStrike">
                          <a:solidFill>
                            <a:schemeClr val="tx1"/>
                          </a:solidFill>
                          <a:latin typeface="Meiryo UI" panose="020B0604030504040204" pitchFamily="34" charset="-128"/>
                          <a:ea typeface="Meiryo UI" panose="020B0604030504040204" pitchFamily="34" charset="-128"/>
                        </a:rPr>
                        <a:t>●</a:t>
                      </a:r>
                    </a:p>
                  </a:txBody>
                  <a:tcPr marL="62201" marR="62201" marT="31101" marB="31101" anchor="ctr"/>
                </a:tc>
                <a:tc>
                  <a:txBody>
                    <a:bodyPr/>
                    <a:lstStyle/>
                    <a:p>
                      <a:r>
                        <a:rPr kumimoji="1" lang="ja-JP" altLang="en-US" sz="1000" b="1" strike="noStrike">
                          <a:solidFill>
                            <a:schemeClr val="accent6"/>
                          </a:solidFill>
                          <a:latin typeface="Meiryo UI" panose="020B0604030504040204" pitchFamily="34" charset="-128"/>
                          <a:ea typeface="Meiryo UI" panose="020B0604030504040204" pitchFamily="34" charset="-128"/>
                        </a:rPr>
                        <a:t>学会主催者による出力は</a:t>
                      </a:r>
                      <a:r>
                        <a:rPr kumimoji="1" lang="en-US" altLang="ja-JP" sz="1000" b="1" strike="noStrike" dirty="0">
                          <a:solidFill>
                            <a:schemeClr val="accent6"/>
                          </a:solidFill>
                          <a:latin typeface="Meiryo UI" panose="020B0604030504040204" pitchFamily="34" charset="-128"/>
                          <a:ea typeface="Meiryo UI" panose="020B0604030504040204" pitchFamily="34" charset="-128"/>
                        </a:rPr>
                        <a:t>ok</a:t>
                      </a:r>
                      <a:r>
                        <a:rPr kumimoji="1" lang="ja-JP" altLang="en-US" sz="1000" b="1" strike="noStrike">
                          <a:solidFill>
                            <a:schemeClr val="accent6"/>
                          </a:solidFill>
                          <a:latin typeface="Meiryo UI" panose="020B0604030504040204" pitchFamily="34" charset="-128"/>
                          <a:ea typeface="Meiryo UI" panose="020B0604030504040204" pitchFamily="34" charset="-128"/>
                        </a:rPr>
                        <a:t>とする</a:t>
                      </a:r>
                    </a:p>
                  </a:txBody>
                  <a:tcPr marL="62201" marR="62201" marT="31101" marB="31101" anchor="ctr"/>
                </a:tc>
                <a:extLst>
                  <a:ext uri="{0D108BD9-81ED-4DB2-BD59-A6C34878D82A}">
                    <a16:rowId xmlns:a16="http://schemas.microsoft.com/office/drawing/2014/main" val="1517873291"/>
                  </a:ext>
                </a:extLst>
              </a:tr>
              <a:tr h="361294">
                <a:tc>
                  <a:txBody>
                    <a:bodyPr/>
                    <a:lstStyle/>
                    <a:p>
                      <a:pPr algn="l"/>
                      <a:r>
                        <a:rPr kumimoji="1" lang="en-US" altLang="ja-JP" sz="1000" strike="noStrike" dirty="0">
                          <a:solidFill>
                            <a:schemeClr val="tx1"/>
                          </a:solidFill>
                          <a:latin typeface="Meiryo UI" panose="020B0604030504040204" pitchFamily="34" charset="-128"/>
                          <a:ea typeface="Meiryo UI" panose="020B0604030504040204" pitchFamily="34" charset="-128"/>
                        </a:rPr>
                        <a:t>3</a:t>
                      </a:r>
                      <a:endParaRPr kumimoji="1" lang="ja-JP" altLang="en-US" sz="1000" strike="noStrike">
                        <a:solidFill>
                          <a:schemeClr val="tx1"/>
                        </a:solidFill>
                        <a:latin typeface="Meiryo UI" panose="020B0604030504040204" pitchFamily="34" charset="-128"/>
                        <a:ea typeface="Meiryo UI" panose="020B0604030504040204" pitchFamily="34" charset="-128"/>
                      </a:endParaRPr>
                    </a:p>
                  </a:txBody>
                  <a:tcPr marL="62201" marR="62201" marT="31101" marB="31101" anchor="ctr"/>
                </a:tc>
                <a:tc>
                  <a:txBody>
                    <a:bodyPr/>
                    <a:lstStyle/>
                    <a:p>
                      <a:pPr algn="ctr"/>
                      <a:r>
                        <a:rPr kumimoji="1" lang="ja-JP" altLang="en-US" sz="1000" b="0" u="none" strike="noStrike" kern="1200" cap="none" spc="0" normalizeH="0" baseline="0" noProof="0">
                          <a:ln>
                            <a:noFill/>
                          </a:ln>
                          <a:solidFill>
                            <a:srgbClr val="000000"/>
                          </a:solidFill>
                          <a:effectLst/>
                          <a:uLnTx/>
                          <a:uFillTx/>
                          <a:latin typeface="Meiryo UI" panose="020B0604030504040204" pitchFamily="34" charset="-128"/>
                          <a:ea typeface="Meiryo UI" panose="020B0604030504040204" pitchFamily="34" charset="-128"/>
                        </a:rPr>
                        <a:t>✔</a:t>
                      </a:r>
                      <a:endParaRPr kumimoji="1" lang="ja-JP" altLang="en-US" sz="1000" strike="noStrike">
                        <a:solidFill>
                          <a:schemeClr val="tx1"/>
                        </a:solidFill>
                        <a:latin typeface="Meiryo UI" panose="020B0604030504040204" pitchFamily="34" charset="-128"/>
                        <a:ea typeface="Meiryo UI" panose="020B0604030504040204" pitchFamily="34" charset="-128"/>
                      </a:endParaRPr>
                    </a:p>
                  </a:txBody>
                  <a:tcPr marL="62201" marR="62201" marT="31101" marB="31101" anchor="ctr"/>
                </a:tc>
                <a:tc>
                  <a:txBody>
                    <a:bodyPr/>
                    <a:lstStyle/>
                    <a:p>
                      <a:pPr marL="0" marR="0" lvl="0" indent="0" algn="ctr" defTabSz="1043056"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schemeClr val="tx1"/>
                        </a:solidFill>
                        <a:effectLst/>
                        <a:uLnTx/>
                        <a:uFillTx/>
                        <a:latin typeface="Meiryo UI" panose="020B0604030504040204" pitchFamily="34" charset="-128"/>
                        <a:ea typeface="Meiryo UI" panose="020B0604030504040204" pitchFamily="34" charset="-128"/>
                        <a:cs typeface="+mn-cs"/>
                      </a:endParaRPr>
                    </a:p>
                  </a:txBody>
                  <a:tcPr marL="62201" marR="62201" marT="31101" marB="31101" anchor="ctr"/>
                </a:tc>
                <a:tc>
                  <a:txBody>
                    <a:bodyPr/>
                    <a:lstStyle/>
                    <a:p>
                      <a:pPr algn="l"/>
                      <a:r>
                        <a:rPr kumimoji="1" lang="ja-JP" altLang="en-US" sz="1000" strike="noStrike">
                          <a:solidFill>
                            <a:schemeClr val="tx1"/>
                          </a:solidFill>
                          <a:latin typeface="Meiryo UI" panose="020B0604030504040204" pitchFamily="34" charset="-128"/>
                          <a:ea typeface="Meiryo UI" panose="020B0604030504040204" pitchFamily="34" charset="-128"/>
                        </a:rPr>
                        <a:t>マイページ</a:t>
                      </a:r>
                      <a:r>
                        <a:rPr kumimoji="1" lang="en-US" altLang="ja-JP" sz="1000" strike="noStrike" dirty="0">
                          <a:solidFill>
                            <a:schemeClr val="tx1"/>
                          </a:solidFill>
                          <a:latin typeface="Meiryo UI" panose="020B0604030504040204" pitchFamily="34" charset="-128"/>
                          <a:ea typeface="Meiryo UI" panose="020B0604030504040204" pitchFamily="34" charset="-128"/>
                        </a:rPr>
                        <a:t>URL</a:t>
                      </a:r>
                      <a:r>
                        <a:rPr kumimoji="1" lang="ja-JP" altLang="en-US" sz="1000" strike="noStrike">
                          <a:solidFill>
                            <a:schemeClr val="tx1"/>
                          </a:solidFill>
                          <a:latin typeface="Meiryo UI" panose="020B0604030504040204" pitchFamily="34" charset="-128"/>
                          <a:ea typeface="Meiryo UI" panose="020B0604030504040204" pitchFamily="34" charset="-128"/>
                        </a:rPr>
                        <a:t>管理</a:t>
                      </a:r>
                    </a:p>
                  </a:txBody>
                  <a:tcPr marL="62201" marR="62201" marT="31101" marB="31101" anchor="ctr"/>
                </a:tc>
                <a:tc>
                  <a:txBody>
                    <a:bodyPr/>
                    <a:lstStyle/>
                    <a:p>
                      <a:pPr algn="ctr"/>
                      <a:endParaRPr kumimoji="1" lang="ja-JP" altLang="en-US" sz="1000" strike="noStrike">
                        <a:solidFill>
                          <a:schemeClr val="tx1"/>
                        </a:solidFill>
                        <a:latin typeface="Meiryo UI" panose="020B0604030504040204" pitchFamily="34" charset="-128"/>
                        <a:ea typeface="Meiryo UI" panose="020B0604030504040204" pitchFamily="34" charset="-128"/>
                      </a:endParaRPr>
                    </a:p>
                  </a:txBody>
                  <a:tcPr marL="62201" marR="62201" marT="31101" marB="31101" anchor="ctr"/>
                </a:tc>
                <a:tc>
                  <a:txBody>
                    <a:bodyPr/>
                    <a:lstStyle/>
                    <a:p>
                      <a:pPr algn="ctr"/>
                      <a:endParaRPr kumimoji="1" lang="ja-JP" altLang="en-US" sz="1000" strike="noStrike">
                        <a:solidFill>
                          <a:schemeClr val="accent6"/>
                        </a:solidFill>
                        <a:latin typeface="Meiryo UI" panose="020B0604030504040204" pitchFamily="34" charset="-128"/>
                        <a:ea typeface="Meiryo UI" panose="020B0604030504040204" pitchFamily="34" charset="-128"/>
                      </a:endParaRPr>
                    </a:p>
                  </a:txBody>
                  <a:tcPr marL="62201" marR="62201" marT="31101" marB="31101" anchor="ctr"/>
                </a:tc>
                <a:tc>
                  <a:txBody>
                    <a:bodyPr/>
                    <a:lstStyle/>
                    <a:p>
                      <a:pPr algn="ctr"/>
                      <a:endParaRPr kumimoji="1" lang="ja-JP" altLang="en-US" sz="1000" strike="noStrike">
                        <a:solidFill>
                          <a:schemeClr val="tx1"/>
                        </a:solidFill>
                        <a:latin typeface="Meiryo UI" panose="020B0604030504040204" pitchFamily="34" charset="-128"/>
                        <a:ea typeface="Meiryo UI" panose="020B0604030504040204" pitchFamily="34" charset="-128"/>
                      </a:endParaRPr>
                    </a:p>
                  </a:txBody>
                  <a:tcPr marL="62201" marR="62201" marT="31101" marB="31101" anchor="ctr"/>
                </a:tc>
                <a:tc>
                  <a:txBody>
                    <a:bodyPr/>
                    <a:lstStyle/>
                    <a:p>
                      <a:pPr algn="ctr"/>
                      <a:endParaRPr kumimoji="1" lang="ja-JP" altLang="en-US" sz="1000" strike="noStrike">
                        <a:solidFill>
                          <a:schemeClr val="tx1"/>
                        </a:solidFill>
                        <a:latin typeface="Meiryo UI" panose="020B0604030504040204" pitchFamily="34" charset="-128"/>
                        <a:ea typeface="Meiryo UI" panose="020B0604030504040204" pitchFamily="34" charset="-128"/>
                      </a:endParaRPr>
                    </a:p>
                  </a:txBody>
                  <a:tcPr marL="62201" marR="62201" marT="31101" marB="31101" anchor="ctr"/>
                </a:tc>
                <a:tc>
                  <a:txBody>
                    <a:bodyPr/>
                    <a:lstStyle/>
                    <a:p>
                      <a:pPr algn="ctr"/>
                      <a:endParaRPr kumimoji="1" lang="ja-JP" altLang="en-US" sz="1000" strike="noStrike">
                        <a:solidFill>
                          <a:schemeClr val="tx1"/>
                        </a:solidFill>
                        <a:latin typeface="Meiryo UI" panose="020B0604030504040204" pitchFamily="34" charset="-128"/>
                        <a:ea typeface="Meiryo UI" panose="020B0604030504040204" pitchFamily="34" charset="-128"/>
                      </a:endParaRPr>
                    </a:p>
                  </a:txBody>
                  <a:tcPr marL="62201" marR="62201" marT="31101" marB="31101" anchor="ctr"/>
                </a:tc>
                <a:tc>
                  <a:txBody>
                    <a:bodyPr/>
                    <a:lstStyle/>
                    <a:p>
                      <a:pPr algn="ctr"/>
                      <a:endParaRPr kumimoji="1" lang="ja-JP" altLang="en-US" sz="1000" strike="noStrike">
                        <a:solidFill>
                          <a:schemeClr val="tx1"/>
                        </a:solidFill>
                        <a:latin typeface="Meiryo UI" panose="020B0604030504040204" pitchFamily="34" charset="-128"/>
                        <a:ea typeface="Meiryo UI" panose="020B0604030504040204" pitchFamily="34" charset="-128"/>
                      </a:endParaRPr>
                    </a:p>
                  </a:txBody>
                  <a:tcPr marL="62201" marR="62201" marT="31101" marB="31101" anchor="ctr"/>
                </a:tc>
                <a:tc>
                  <a:txBody>
                    <a:bodyPr/>
                    <a:lstStyle/>
                    <a:p>
                      <a:pPr algn="ctr"/>
                      <a:endParaRPr kumimoji="1" lang="ja-JP" altLang="en-US" sz="1000" strike="noStrike">
                        <a:solidFill>
                          <a:schemeClr val="tx1"/>
                        </a:solidFill>
                        <a:latin typeface="Meiryo UI" panose="020B0604030504040204" pitchFamily="34" charset="-128"/>
                        <a:ea typeface="Meiryo UI" panose="020B0604030504040204" pitchFamily="34" charset="-128"/>
                      </a:endParaRPr>
                    </a:p>
                  </a:txBody>
                  <a:tcPr marL="62201" marR="62201" marT="31101" marB="31101" anchor="ctr"/>
                </a:tc>
                <a:tc>
                  <a:txBody>
                    <a:bodyPr/>
                    <a:lstStyle/>
                    <a:p>
                      <a:pPr algn="ctr"/>
                      <a:endParaRPr kumimoji="1" lang="ja-JP" altLang="en-US" sz="1000" strike="noStrike">
                        <a:solidFill>
                          <a:schemeClr val="tx1"/>
                        </a:solidFill>
                        <a:latin typeface="Meiryo UI" panose="020B0604030504040204" pitchFamily="34" charset="-128"/>
                        <a:ea typeface="Meiryo UI" panose="020B0604030504040204" pitchFamily="34" charset="-128"/>
                      </a:endParaRPr>
                    </a:p>
                  </a:txBody>
                  <a:tcPr marL="62201" marR="62201" marT="31101" marB="31101" anchor="ctr"/>
                </a:tc>
                <a:tc>
                  <a:txBody>
                    <a:bodyPr/>
                    <a:lstStyle/>
                    <a:p>
                      <a:pPr algn="ctr"/>
                      <a:r>
                        <a:rPr kumimoji="1" lang="ja-JP" altLang="en-US" sz="1000" strike="noStrike">
                          <a:solidFill>
                            <a:schemeClr val="tx1"/>
                          </a:solidFill>
                          <a:latin typeface="Meiryo UI" panose="020B0604030504040204" pitchFamily="34" charset="-128"/>
                          <a:ea typeface="Meiryo UI" panose="020B0604030504040204" pitchFamily="34" charset="-128"/>
                        </a:rPr>
                        <a:t>●</a:t>
                      </a:r>
                    </a:p>
                  </a:txBody>
                  <a:tcPr marL="62201" marR="62201" marT="31101" marB="31101" anchor="ctr"/>
                </a:tc>
                <a:tc>
                  <a:txBody>
                    <a:bodyPr/>
                    <a:lstStyle/>
                    <a:p>
                      <a:pPr algn="ctr"/>
                      <a:r>
                        <a:rPr kumimoji="1" lang="ja-JP" altLang="en-US" sz="1000" strike="noStrike">
                          <a:solidFill>
                            <a:schemeClr val="tx1"/>
                          </a:solidFill>
                          <a:latin typeface="Meiryo UI" panose="020B0604030504040204" pitchFamily="34" charset="-128"/>
                          <a:ea typeface="Meiryo UI" panose="020B0604030504040204" pitchFamily="34" charset="-128"/>
                        </a:rPr>
                        <a:t>●</a:t>
                      </a:r>
                    </a:p>
                  </a:txBody>
                  <a:tcPr marL="62201" marR="62201" marT="31101" marB="31101" anchor="ctr"/>
                </a:tc>
                <a:tc>
                  <a:txBody>
                    <a:bodyPr/>
                    <a:lstStyle/>
                    <a:p>
                      <a:pPr algn="ctr"/>
                      <a:r>
                        <a:rPr kumimoji="1" lang="ja-JP" altLang="en-US" sz="1000" strike="noStrike">
                          <a:solidFill>
                            <a:schemeClr val="tx1"/>
                          </a:solidFill>
                          <a:latin typeface="Meiryo UI" panose="020B0604030504040204" pitchFamily="34" charset="-128"/>
                          <a:ea typeface="Meiryo UI" panose="020B0604030504040204" pitchFamily="34" charset="-128"/>
                        </a:rPr>
                        <a:t>●</a:t>
                      </a:r>
                    </a:p>
                  </a:txBody>
                  <a:tcPr marL="62201" marR="62201" marT="31101" marB="31101" anchor="ctr"/>
                </a:tc>
                <a:tc>
                  <a:txBody>
                    <a:bodyPr/>
                    <a:lstStyle/>
                    <a:p>
                      <a:pPr algn="ctr"/>
                      <a:r>
                        <a:rPr kumimoji="1" lang="ja-JP" altLang="en-US" sz="1000" strike="noStrike">
                          <a:solidFill>
                            <a:schemeClr val="tx1"/>
                          </a:solidFill>
                          <a:latin typeface="Meiryo UI" panose="020B0604030504040204" pitchFamily="34" charset="-128"/>
                          <a:ea typeface="Meiryo UI" panose="020B0604030504040204" pitchFamily="34" charset="-128"/>
                        </a:rPr>
                        <a:t>●</a:t>
                      </a:r>
                    </a:p>
                  </a:txBody>
                  <a:tcPr marL="62201" marR="62201" marT="31101" marB="31101" anchor="ctr"/>
                </a:tc>
                <a:tc>
                  <a:txBody>
                    <a:bodyPr/>
                    <a:lstStyle/>
                    <a:p>
                      <a:r>
                        <a:rPr kumimoji="1" lang="ja-JP" altLang="en-US" sz="1000" b="1" strike="noStrike">
                          <a:solidFill>
                            <a:schemeClr val="accent6"/>
                          </a:solidFill>
                          <a:latin typeface="Meiryo UI" panose="020B0604030504040204" pitchFamily="34" charset="-128"/>
                          <a:ea typeface="Meiryo UI" panose="020B0604030504040204" pitchFamily="34" charset="-128"/>
                        </a:rPr>
                        <a:t>マイページに関する問い合わせは学会主催者が対応する想定</a:t>
                      </a:r>
                    </a:p>
                  </a:txBody>
                  <a:tcPr marL="62201" marR="62201" marT="31101" marB="31101" anchor="ctr"/>
                </a:tc>
                <a:extLst>
                  <a:ext uri="{0D108BD9-81ED-4DB2-BD59-A6C34878D82A}">
                    <a16:rowId xmlns:a16="http://schemas.microsoft.com/office/drawing/2014/main" val="1803733909"/>
                  </a:ext>
                </a:extLst>
              </a:tr>
              <a:tr h="361294">
                <a:tc>
                  <a:txBody>
                    <a:bodyPr/>
                    <a:lstStyle/>
                    <a:p>
                      <a:pPr algn="l"/>
                      <a:r>
                        <a:rPr kumimoji="1" lang="en-US" altLang="ja-JP" sz="1000" strike="noStrike" dirty="0">
                          <a:solidFill>
                            <a:schemeClr val="tx1"/>
                          </a:solidFill>
                          <a:latin typeface="Meiryo UI" panose="020B0604030504040204" pitchFamily="34" charset="-128"/>
                          <a:ea typeface="Meiryo UI" panose="020B0604030504040204" pitchFamily="34" charset="-128"/>
                        </a:rPr>
                        <a:t>4</a:t>
                      </a:r>
                    </a:p>
                  </a:txBody>
                  <a:tcPr marL="62201" marR="62201" marT="31101" marB="31101" anchor="ctr"/>
                </a:tc>
                <a:tc>
                  <a:txBody>
                    <a:bodyPr/>
                    <a:lstStyle/>
                    <a:p>
                      <a:pPr algn="ctr"/>
                      <a:r>
                        <a:rPr kumimoji="1" lang="ja-JP" altLang="en-US" sz="1000" b="0" u="none" strike="noStrike" kern="1200" cap="none" spc="0" normalizeH="0" baseline="0" noProof="0">
                          <a:ln>
                            <a:noFill/>
                          </a:ln>
                          <a:solidFill>
                            <a:srgbClr val="000000"/>
                          </a:solidFill>
                          <a:effectLst/>
                          <a:uLnTx/>
                          <a:uFillTx/>
                          <a:latin typeface="Meiryo UI" panose="020B0604030504040204" pitchFamily="34" charset="-128"/>
                          <a:ea typeface="Meiryo UI" panose="020B0604030504040204" pitchFamily="34" charset="-128"/>
                        </a:rPr>
                        <a:t>✔</a:t>
                      </a:r>
                      <a:endParaRPr kumimoji="1" lang="ja-JP" altLang="en-US" sz="1000" strike="noStrike">
                        <a:solidFill>
                          <a:schemeClr val="tx1"/>
                        </a:solidFill>
                        <a:latin typeface="Meiryo UI" panose="020B0604030504040204" pitchFamily="34" charset="-128"/>
                        <a:ea typeface="Meiryo UI" panose="020B0604030504040204" pitchFamily="34" charset="-128"/>
                      </a:endParaRPr>
                    </a:p>
                  </a:txBody>
                  <a:tcPr marL="62201" marR="62201" marT="31101" marB="31101" anchor="ctr"/>
                </a:tc>
                <a:tc>
                  <a:txBody>
                    <a:bodyPr/>
                    <a:lstStyle/>
                    <a:p>
                      <a:pPr marL="0" marR="0" lvl="0" indent="0" algn="ctr" defTabSz="1043056"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schemeClr val="tx1"/>
                        </a:solidFill>
                        <a:effectLst/>
                        <a:uLnTx/>
                        <a:uFillTx/>
                        <a:latin typeface="Meiryo UI" panose="020B0604030504040204" pitchFamily="34" charset="-128"/>
                        <a:ea typeface="Meiryo UI" panose="020B0604030504040204" pitchFamily="34" charset="-128"/>
                        <a:cs typeface="+mn-cs"/>
                      </a:endParaRPr>
                    </a:p>
                  </a:txBody>
                  <a:tcPr marL="62201" marR="62201" marT="31101" marB="31101" anchor="ctr"/>
                </a:tc>
                <a:tc>
                  <a:txBody>
                    <a:bodyPr/>
                    <a:lstStyle/>
                    <a:p>
                      <a:pPr algn="l"/>
                      <a:r>
                        <a:rPr kumimoji="1" lang="ja-JP" altLang="en-US" sz="1000" strike="noStrike">
                          <a:solidFill>
                            <a:schemeClr val="tx1"/>
                          </a:solidFill>
                          <a:latin typeface="Meiryo UI" panose="020B0604030504040204" pitchFamily="34" charset="-128"/>
                          <a:ea typeface="Meiryo UI" panose="020B0604030504040204" pitchFamily="34" charset="-128"/>
                        </a:rPr>
                        <a:t>要旨一覧</a:t>
                      </a:r>
                      <a:endParaRPr kumimoji="1" lang="en-US" altLang="ja-JP" sz="1000" strike="noStrike" dirty="0">
                        <a:solidFill>
                          <a:schemeClr val="tx1"/>
                        </a:solidFill>
                        <a:latin typeface="Meiryo UI" panose="020B0604030504040204" pitchFamily="34" charset="-128"/>
                        <a:ea typeface="Meiryo UI" panose="020B0604030504040204" pitchFamily="34" charset="-128"/>
                      </a:endParaRPr>
                    </a:p>
                  </a:txBody>
                  <a:tcPr marL="62201" marR="62201" marT="31101" marB="31101" anchor="ctr"/>
                </a:tc>
                <a:tc>
                  <a:txBody>
                    <a:bodyPr/>
                    <a:lstStyle/>
                    <a:p>
                      <a:pPr algn="ctr"/>
                      <a:endParaRPr kumimoji="1" lang="ja-JP" altLang="en-US" sz="1000" strike="noStrike">
                        <a:solidFill>
                          <a:schemeClr val="tx1"/>
                        </a:solidFill>
                        <a:latin typeface="Meiryo UI" panose="020B0604030504040204" pitchFamily="34" charset="-128"/>
                        <a:ea typeface="Meiryo UI" panose="020B0604030504040204" pitchFamily="34" charset="-128"/>
                      </a:endParaRPr>
                    </a:p>
                  </a:txBody>
                  <a:tcPr marL="62201" marR="62201" marT="31101" marB="31101" anchor="ctr"/>
                </a:tc>
                <a:tc>
                  <a:txBody>
                    <a:bodyPr/>
                    <a:lstStyle/>
                    <a:p>
                      <a:pPr algn="ctr"/>
                      <a:endParaRPr kumimoji="1" lang="ja-JP" altLang="en-US" sz="1000" strike="noStrike">
                        <a:solidFill>
                          <a:schemeClr val="tx1"/>
                        </a:solidFill>
                        <a:latin typeface="Meiryo UI" panose="020B0604030504040204" pitchFamily="34" charset="-128"/>
                        <a:ea typeface="Meiryo UI" panose="020B0604030504040204" pitchFamily="34" charset="-128"/>
                      </a:endParaRPr>
                    </a:p>
                  </a:txBody>
                  <a:tcPr marL="62201" marR="62201" marT="31101" marB="31101" anchor="ctr"/>
                </a:tc>
                <a:tc>
                  <a:txBody>
                    <a:bodyPr/>
                    <a:lstStyle/>
                    <a:p>
                      <a:pPr algn="ctr"/>
                      <a:endParaRPr kumimoji="1" lang="ja-JP" altLang="en-US" sz="1000" strike="noStrike">
                        <a:solidFill>
                          <a:schemeClr val="tx1"/>
                        </a:solidFill>
                        <a:latin typeface="Meiryo UI" panose="020B0604030504040204" pitchFamily="34" charset="-128"/>
                        <a:ea typeface="Meiryo UI" panose="020B0604030504040204" pitchFamily="34" charset="-128"/>
                      </a:endParaRPr>
                    </a:p>
                  </a:txBody>
                  <a:tcPr marL="62201" marR="62201" marT="31101" marB="31101" anchor="ctr"/>
                </a:tc>
                <a:tc>
                  <a:txBody>
                    <a:bodyPr/>
                    <a:lstStyle/>
                    <a:p>
                      <a:pPr algn="ctr"/>
                      <a:endParaRPr kumimoji="1" lang="ja-JP" altLang="en-US" sz="1000" strike="noStrike">
                        <a:solidFill>
                          <a:schemeClr val="tx1"/>
                        </a:solidFill>
                        <a:latin typeface="Meiryo UI" panose="020B0604030504040204" pitchFamily="34" charset="-128"/>
                        <a:ea typeface="Meiryo UI" panose="020B0604030504040204" pitchFamily="34" charset="-128"/>
                      </a:endParaRPr>
                    </a:p>
                  </a:txBody>
                  <a:tcPr marL="62201" marR="62201" marT="31101" marB="31101" anchor="ctr"/>
                </a:tc>
                <a:tc>
                  <a:txBody>
                    <a:bodyPr/>
                    <a:lstStyle/>
                    <a:p>
                      <a:pPr algn="ctr"/>
                      <a:endParaRPr kumimoji="1" lang="ja-JP" altLang="en-US" sz="1000" strike="noStrike">
                        <a:solidFill>
                          <a:schemeClr val="tx1"/>
                        </a:solidFill>
                        <a:latin typeface="Meiryo UI" panose="020B0604030504040204" pitchFamily="34" charset="-128"/>
                        <a:ea typeface="Meiryo UI" panose="020B0604030504040204" pitchFamily="34" charset="-128"/>
                      </a:endParaRPr>
                    </a:p>
                  </a:txBody>
                  <a:tcPr marL="62201" marR="62201" marT="31101" marB="31101" anchor="ctr"/>
                </a:tc>
                <a:tc>
                  <a:txBody>
                    <a:bodyPr/>
                    <a:lstStyle/>
                    <a:p>
                      <a:pPr algn="ctr"/>
                      <a:endParaRPr kumimoji="1" lang="ja-JP" altLang="en-US" sz="1000" strike="noStrike">
                        <a:solidFill>
                          <a:schemeClr val="tx1"/>
                        </a:solidFill>
                        <a:latin typeface="Meiryo UI" panose="020B0604030504040204" pitchFamily="34" charset="-128"/>
                        <a:ea typeface="Meiryo UI" panose="020B0604030504040204" pitchFamily="34" charset="-128"/>
                      </a:endParaRPr>
                    </a:p>
                  </a:txBody>
                  <a:tcPr marL="62201" marR="62201" marT="31101" marB="31101" anchor="ctr"/>
                </a:tc>
                <a:tc>
                  <a:txBody>
                    <a:bodyPr/>
                    <a:lstStyle/>
                    <a:p>
                      <a:pPr algn="ctr"/>
                      <a:endParaRPr kumimoji="1" lang="ja-JP" altLang="en-US" sz="1000" strike="noStrike">
                        <a:solidFill>
                          <a:schemeClr val="tx1"/>
                        </a:solidFill>
                        <a:latin typeface="Meiryo UI" panose="020B0604030504040204" pitchFamily="34" charset="-128"/>
                        <a:ea typeface="Meiryo UI" panose="020B0604030504040204" pitchFamily="34" charset="-128"/>
                      </a:endParaRPr>
                    </a:p>
                  </a:txBody>
                  <a:tcPr marL="62201" marR="62201" marT="31101" marB="31101" anchor="ctr"/>
                </a:tc>
                <a:tc>
                  <a:txBody>
                    <a:bodyPr/>
                    <a:lstStyle/>
                    <a:p>
                      <a:pPr algn="ctr"/>
                      <a:endParaRPr kumimoji="1" lang="ja-JP" altLang="en-US" sz="1000" strike="noStrike">
                        <a:solidFill>
                          <a:schemeClr val="tx1"/>
                        </a:solidFill>
                        <a:latin typeface="Meiryo UI" panose="020B0604030504040204" pitchFamily="34" charset="-128"/>
                        <a:ea typeface="Meiryo UI" panose="020B0604030504040204" pitchFamily="34" charset="-128"/>
                      </a:endParaRPr>
                    </a:p>
                  </a:txBody>
                  <a:tcPr marL="62201" marR="62201" marT="31101" marB="31101" anchor="ctr"/>
                </a:tc>
                <a:tc>
                  <a:txBody>
                    <a:bodyPr/>
                    <a:lstStyle/>
                    <a:p>
                      <a:pPr algn="ctr"/>
                      <a:r>
                        <a:rPr kumimoji="1" lang="ja-JP" altLang="en-US" sz="1000" strike="noStrike">
                          <a:solidFill>
                            <a:schemeClr val="tx1"/>
                          </a:solidFill>
                          <a:latin typeface="Meiryo UI" panose="020B0604030504040204" pitchFamily="34" charset="-128"/>
                          <a:ea typeface="Meiryo UI" panose="020B0604030504040204" pitchFamily="34" charset="-128"/>
                        </a:rPr>
                        <a:t>●</a:t>
                      </a:r>
                    </a:p>
                  </a:txBody>
                  <a:tcPr marL="62201" marR="62201" marT="31101" marB="31101" anchor="ctr"/>
                </a:tc>
                <a:tc>
                  <a:txBody>
                    <a:bodyPr/>
                    <a:lstStyle/>
                    <a:p>
                      <a:pPr algn="ctr"/>
                      <a:r>
                        <a:rPr kumimoji="1" lang="ja-JP" altLang="en-US" sz="1000" strike="noStrike">
                          <a:solidFill>
                            <a:schemeClr val="tx1"/>
                          </a:solidFill>
                          <a:latin typeface="Meiryo UI" panose="020B0604030504040204" pitchFamily="34" charset="-128"/>
                          <a:ea typeface="Meiryo UI" panose="020B0604030504040204" pitchFamily="34" charset="-128"/>
                        </a:rPr>
                        <a:t>●</a:t>
                      </a:r>
                    </a:p>
                  </a:txBody>
                  <a:tcPr marL="62201" marR="62201" marT="31101" marB="31101" anchor="ctr"/>
                </a:tc>
                <a:tc>
                  <a:txBody>
                    <a:bodyPr/>
                    <a:lstStyle/>
                    <a:p>
                      <a:pPr algn="ctr"/>
                      <a:r>
                        <a:rPr kumimoji="1" lang="ja-JP" altLang="en-US" sz="1000" strike="noStrike">
                          <a:solidFill>
                            <a:schemeClr val="tx1"/>
                          </a:solidFill>
                          <a:latin typeface="Meiryo UI" panose="020B0604030504040204" pitchFamily="34" charset="-128"/>
                          <a:ea typeface="Meiryo UI" panose="020B0604030504040204" pitchFamily="34" charset="-128"/>
                        </a:rPr>
                        <a:t>●</a:t>
                      </a:r>
                    </a:p>
                  </a:txBody>
                  <a:tcPr marL="62201" marR="62201" marT="31101" marB="31101" anchor="ctr"/>
                </a:tc>
                <a:tc>
                  <a:txBody>
                    <a:bodyPr/>
                    <a:lstStyle/>
                    <a:p>
                      <a:pPr algn="ctr"/>
                      <a:r>
                        <a:rPr kumimoji="1" lang="ja-JP" altLang="en-US" sz="1000" strike="noStrike">
                          <a:solidFill>
                            <a:schemeClr val="tx1"/>
                          </a:solidFill>
                          <a:latin typeface="Meiryo UI" panose="020B0604030504040204" pitchFamily="34" charset="-128"/>
                          <a:ea typeface="Meiryo UI" panose="020B0604030504040204" pitchFamily="34" charset="-128"/>
                        </a:rPr>
                        <a:t>●</a:t>
                      </a:r>
                    </a:p>
                  </a:txBody>
                  <a:tcPr marL="62201" marR="62201" marT="31101" marB="31101" anchor="ctr"/>
                </a:tc>
                <a:tc>
                  <a:txBody>
                    <a:bodyPr/>
                    <a:lstStyle/>
                    <a:p>
                      <a:r>
                        <a:rPr kumimoji="1" lang="ja-JP" altLang="en-US" sz="1000" b="0" strike="noStrike">
                          <a:solidFill>
                            <a:schemeClr val="tx1"/>
                          </a:solidFill>
                          <a:latin typeface="Meiryo UI" panose="020B0604030504040204" pitchFamily="34" charset="-128"/>
                          <a:ea typeface="Meiryo UI" panose="020B0604030504040204" pitchFamily="34" charset="-128"/>
                        </a:rPr>
                        <a:t>ファイル出力時に参照するだけであり、基本アクセスしない</a:t>
                      </a:r>
                    </a:p>
                  </a:txBody>
                  <a:tcPr marL="62201" marR="62201" marT="31101" marB="31101" anchor="ctr"/>
                </a:tc>
                <a:extLst>
                  <a:ext uri="{0D108BD9-81ED-4DB2-BD59-A6C34878D82A}">
                    <a16:rowId xmlns:a16="http://schemas.microsoft.com/office/drawing/2014/main" val="86306795"/>
                  </a:ext>
                </a:extLst>
              </a:tr>
              <a:tr h="361294">
                <a:tc>
                  <a:txBody>
                    <a:bodyPr/>
                    <a:lstStyle/>
                    <a:p>
                      <a:pPr algn="l"/>
                      <a:r>
                        <a:rPr kumimoji="1" lang="en-US" altLang="ja-JP" sz="1000" strike="noStrike" dirty="0">
                          <a:solidFill>
                            <a:schemeClr val="tx1"/>
                          </a:solidFill>
                          <a:latin typeface="Meiryo UI" panose="020B0604030504040204" pitchFamily="34" charset="-128"/>
                          <a:ea typeface="Meiryo UI" panose="020B0604030504040204" pitchFamily="34" charset="-128"/>
                        </a:rPr>
                        <a:t>5</a:t>
                      </a:r>
                      <a:endParaRPr kumimoji="1" lang="ja-JP" altLang="en-US" sz="1000" strike="noStrike">
                        <a:solidFill>
                          <a:schemeClr val="tx1"/>
                        </a:solidFill>
                        <a:latin typeface="Meiryo UI" panose="020B0604030504040204" pitchFamily="34" charset="-128"/>
                        <a:ea typeface="Meiryo UI" panose="020B0604030504040204" pitchFamily="34" charset="-128"/>
                      </a:endParaRPr>
                    </a:p>
                  </a:txBody>
                  <a:tcPr marL="62201" marR="62201" marT="31101" marB="31101" anchor="ctr"/>
                </a:tc>
                <a:tc>
                  <a:txBody>
                    <a:bodyPr/>
                    <a:lstStyle/>
                    <a:p>
                      <a:pPr algn="ctr"/>
                      <a:r>
                        <a:rPr kumimoji="1" lang="ja-JP" altLang="en-US" sz="1000" b="0" u="none" strike="noStrike" kern="1200" cap="none" spc="0" normalizeH="0" baseline="0" noProof="0">
                          <a:ln>
                            <a:noFill/>
                          </a:ln>
                          <a:solidFill>
                            <a:srgbClr val="000000"/>
                          </a:solidFill>
                          <a:effectLst/>
                          <a:uLnTx/>
                          <a:uFillTx/>
                          <a:latin typeface="Meiryo UI" panose="020B0604030504040204" pitchFamily="34" charset="-128"/>
                          <a:ea typeface="Meiryo UI" panose="020B0604030504040204" pitchFamily="34" charset="-128"/>
                        </a:rPr>
                        <a:t>✔</a:t>
                      </a:r>
                      <a:endParaRPr kumimoji="1" lang="ja-JP" altLang="en-US" sz="1000" strike="noStrike">
                        <a:solidFill>
                          <a:schemeClr val="tx1"/>
                        </a:solidFill>
                        <a:latin typeface="Meiryo UI" panose="020B0604030504040204" pitchFamily="34" charset="-128"/>
                        <a:ea typeface="Meiryo UI" panose="020B0604030504040204" pitchFamily="34" charset="-128"/>
                      </a:endParaRPr>
                    </a:p>
                  </a:txBody>
                  <a:tcPr marL="62201" marR="62201" marT="31101" marB="31101" anchor="ctr"/>
                </a:tc>
                <a:tc>
                  <a:txBody>
                    <a:bodyPr/>
                    <a:lstStyle/>
                    <a:p>
                      <a:pPr marL="0" marR="0" lvl="0" indent="0" algn="ctr" defTabSz="1043056"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schemeClr val="tx1"/>
                        </a:solidFill>
                        <a:effectLst/>
                        <a:uLnTx/>
                        <a:uFillTx/>
                        <a:latin typeface="Meiryo UI" panose="020B0604030504040204" pitchFamily="34" charset="-128"/>
                        <a:ea typeface="Meiryo UI" panose="020B0604030504040204" pitchFamily="34" charset="-128"/>
                        <a:cs typeface="+mn-cs"/>
                      </a:endParaRPr>
                    </a:p>
                  </a:txBody>
                  <a:tcPr marL="62201" marR="62201" marT="31101" marB="31101" anchor="ctr"/>
                </a:tc>
                <a:tc>
                  <a:txBody>
                    <a:bodyPr/>
                    <a:lstStyle/>
                    <a:p>
                      <a:pPr algn="l"/>
                      <a:r>
                        <a:rPr kumimoji="1" lang="ja-JP" altLang="en-US" sz="1000" strike="noStrike">
                          <a:solidFill>
                            <a:schemeClr val="tx1"/>
                          </a:solidFill>
                          <a:latin typeface="Meiryo UI" panose="020B0604030504040204" pitchFamily="34" charset="-128"/>
                          <a:ea typeface="Meiryo UI" panose="020B0604030504040204" pitchFamily="34" charset="-128"/>
                        </a:rPr>
                        <a:t>執筆者一覧</a:t>
                      </a:r>
                    </a:p>
                  </a:txBody>
                  <a:tcPr marL="62201" marR="62201" marT="31101" marB="31101" anchor="ctr"/>
                </a:tc>
                <a:tc>
                  <a:txBody>
                    <a:bodyPr/>
                    <a:lstStyle/>
                    <a:p>
                      <a:pPr algn="ctr"/>
                      <a:endParaRPr kumimoji="1" lang="ja-JP" altLang="en-US" sz="1000" strike="noStrike">
                        <a:solidFill>
                          <a:schemeClr val="tx1"/>
                        </a:solidFill>
                        <a:latin typeface="Meiryo UI" panose="020B0604030504040204" pitchFamily="34" charset="-128"/>
                        <a:ea typeface="Meiryo UI" panose="020B0604030504040204" pitchFamily="34" charset="-128"/>
                      </a:endParaRPr>
                    </a:p>
                  </a:txBody>
                  <a:tcPr marL="62201" marR="62201" marT="31101" marB="31101" anchor="ctr"/>
                </a:tc>
                <a:tc>
                  <a:txBody>
                    <a:bodyPr/>
                    <a:lstStyle/>
                    <a:p>
                      <a:pPr algn="ctr"/>
                      <a:endParaRPr kumimoji="1" lang="ja-JP" altLang="en-US" sz="1000" strike="noStrike">
                        <a:solidFill>
                          <a:schemeClr val="tx1"/>
                        </a:solidFill>
                        <a:latin typeface="Meiryo UI" panose="020B0604030504040204" pitchFamily="34" charset="-128"/>
                        <a:ea typeface="Meiryo UI" panose="020B0604030504040204" pitchFamily="34" charset="-128"/>
                      </a:endParaRPr>
                    </a:p>
                  </a:txBody>
                  <a:tcPr marL="62201" marR="62201" marT="31101" marB="31101" anchor="ctr"/>
                </a:tc>
                <a:tc>
                  <a:txBody>
                    <a:bodyPr/>
                    <a:lstStyle/>
                    <a:p>
                      <a:pPr algn="ctr"/>
                      <a:endParaRPr kumimoji="1" lang="ja-JP" altLang="en-US" sz="1000" strike="noStrike">
                        <a:solidFill>
                          <a:schemeClr val="tx1"/>
                        </a:solidFill>
                        <a:latin typeface="Meiryo UI" panose="020B0604030504040204" pitchFamily="34" charset="-128"/>
                        <a:ea typeface="Meiryo UI" panose="020B0604030504040204" pitchFamily="34" charset="-128"/>
                      </a:endParaRPr>
                    </a:p>
                  </a:txBody>
                  <a:tcPr marL="62201" marR="62201" marT="31101" marB="31101" anchor="ctr"/>
                </a:tc>
                <a:tc>
                  <a:txBody>
                    <a:bodyPr/>
                    <a:lstStyle/>
                    <a:p>
                      <a:pPr algn="ctr"/>
                      <a:endParaRPr kumimoji="1" lang="ja-JP" altLang="en-US" sz="1000" strike="noStrike">
                        <a:solidFill>
                          <a:schemeClr val="tx1"/>
                        </a:solidFill>
                        <a:latin typeface="Meiryo UI" panose="020B0604030504040204" pitchFamily="34" charset="-128"/>
                        <a:ea typeface="Meiryo UI" panose="020B0604030504040204" pitchFamily="34" charset="-128"/>
                      </a:endParaRPr>
                    </a:p>
                  </a:txBody>
                  <a:tcPr marL="62201" marR="62201" marT="31101" marB="31101" anchor="ctr"/>
                </a:tc>
                <a:tc>
                  <a:txBody>
                    <a:bodyPr/>
                    <a:lstStyle/>
                    <a:p>
                      <a:pPr algn="ctr"/>
                      <a:endParaRPr kumimoji="1" lang="ja-JP" altLang="en-US" sz="1000" strike="noStrike">
                        <a:solidFill>
                          <a:schemeClr val="tx1"/>
                        </a:solidFill>
                        <a:latin typeface="Meiryo UI" panose="020B0604030504040204" pitchFamily="34" charset="-128"/>
                        <a:ea typeface="Meiryo UI" panose="020B0604030504040204" pitchFamily="34" charset="-128"/>
                      </a:endParaRPr>
                    </a:p>
                  </a:txBody>
                  <a:tcPr marL="62201" marR="62201" marT="31101" marB="31101" anchor="ctr"/>
                </a:tc>
                <a:tc>
                  <a:txBody>
                    <a:bodyPr/>
                    <a:lstStyle/>
                    <a:p>
                      <a:pPr algn="ctr"/>
                      <a:endParaRPr kumimoji="1" lang="ja-JP" altLang="en-US" sz="1000" strike="noStrike">
                        <a:solidFill>
                          <a:schemeClr val="tx1"/>
                        </a:solidFill>
                        <a:latin typeface="Meiryo UI" panose="020B0604030504040204" pitchFamily="34" charset="-128"/>
                        <a:ea typeface="Meiryo UI" panose="020B0604030504040204" pitchFamily="34" charset="-128"/>
                      </a:endParaRPr>
                    </a:p>
                  </a:txBody>
                  <a:tcPr marL="62201" marR="62201" marT="31101" marB="31101" anchor="ctr"/>
                </a:tc>
                <a:tc>
                  <a:txBody>
                    <a:bodyPr/>
                    <a:lstStyle/>
                    <a:p>
                      <a:pPr algn="ctr"/>
                      <a:endParaRPr kumimoji="1" lang="ja-JP" altLang="en-US" sz="1000" strike="noStrike">
                        <a:solidFill>
                          <a:schemeClr val="tx1"/>
                        </a:solidFill>
                        <a:latin typeface="Meiryo UI" panose="020B0604030504040204" pitchFamily="34" charset="-128"/>
                        <a:ea typeface="Meiryo UI" panose="020B0604030504040204" pitchFamily="34" charset="-128"/>
                      </a:endParaRPr>
                    </a:p>
                  </a:txBody>
                  <a:tcPr marL="62201" marR="62201" marT="31101" marB="31101" anchor="ctr"/>
                </a:tc>
                <a:tc>
                  <a:txBody>
                    <a:bodyPr/>
                    <a:lstStyle/>
                    <a:p>
                      <a:pPr algn="ctr"/>
                      <a:endParaRPr kumimoji="1" lang="ja-JP" altLang="en-US" sz="1000" strike="noStrike">
                        <a:solidFill>
                          <a:schemeClr val="tx1"/>
                        </a:solidFill>
                        <a:latin typeface="Meiryo UI" panose="020B0604030504040204" pitchFamily="34" charset="-128"/>
                        <a:ea typeface="Meiryo UI" panose="020B0604030504040204" pitchFamily="34" charset="-128"/>
                      </a:endParaRPr>
                    </a:p>
                  </a:txBody>
                  <a:tcPr marL="62201" marR="62201" marT="31101" marB="31101" anchor="ctr"/>
                </a:tc>
                <a:tc>
                  <a:txBody>
                    <a:bodyPr/>
                    <a:lstStyle/>
                    <a:p>
                      <a:pPr algn="ctr"/>
                      <a:r>
                        <a:rPr kumimoji="1" lang="ja-JP" altLang="en-US" sz="1000" strike="noStrike">
                          <a:solidFill>
                            <a:schemeClr val="tx1"/>
                          </a:solidFill>
                          <a:latin typeface="Meiryo UI" panose="020B0604030504040204" pitchFamily="34" charset="-128"/>
                          <a:ea typeface="Meiryo UI" panose="020B0604030504040204" pitchFamily="34" charset="-128"/>
                        </a:rPr>
                        <a:t>●</a:t>
                      </a:r>
                    </a:p>
                  </a:txBody>
                  <a:tcPr marL="62201" marR="62201" marT="31101" marB="31101" anchor="ctr"/>
                </a:tc>
                <a:tc>
                  <a:txBody>
                    <a:bodyPr/>
                    <a:lstStyle/>
                    <a:p>
                      <a:pPr algn="ctr"/>
                      <a:r>
                        <a:rPr kumimoji="1" lang="ja-JP" altLang="en-US" sz="1000" strike="noStrike">
                          <a:solidFill>
                            <a:schemeClr val="tx1"/>
                          </a:solidFill>
                          <a:latin typeface="Meiryo UI" panose="020B0604030504040204" pitchFamily="34" charset="-128"/>
                          <a:ea typeface="Meiryo UI" panose="020B0604030504040204" pitchFamily="34" charset="-128"/>
                        </a:rPr>
                        <a:t>●</a:t>
                      </a:r>
                    </a:p>
                  </a:txBody>
                  <a:tcPr marL="62201" marR="62201" marT="31101" marB="31101" anchor="ctr"/>
                </a:tc>
                <a:tc>
                  <a:txBody>
                    <a:bodyPr/>
                    <a:lstStyle/>
                    <a:p>
                      <a:pPr algn="ctr"/>
                      <a:r>
                        <a:rPr kumimoji="1" lang="ja-JP" altLang="en-US" sz="1000" strike="noStrike">
                          <a:solidFill>
                            <a:schemeClr val="tx1"/>
                          </a:solidFill>
                          <a:latin typeface="Meiryo UI" panose="020B0604030504040204" pitchFamily="34" charset="-128"/>
                          <a:ea typeface="Meiryo UI" panose="020B0604030504040204" pitchFamily="34" charset="-128"/>
                        </a:rPr>
                        <a:t>●</a:t>
                      </a:r>
                    </a:p>
                  </a:txBody>
                  <a:tcPr marL="62201" marR="62201" marT="31101" marB="31101" anchor="ctr"/>
                </a:tc>
                <a:tc>
                  <a:txBody>
                    <a:bodyPr/>
                    <a:lstStyle/>
                    <a:p>
                      <a:pPr algn="ctr"/>
                      <a:r>
                        <a:rPr kumimoji="1" lang="ja-JP" altLang="en-US" sz="1000" strike="noStrike">
                          <a:solidFill>
                            <a:schemeClr val="tx1"/>
                          </a:solidFill>
                          <a:latin typeface="Meiryo UI" panose="020B0604030504040204" pitchFamily="34" charset="-128"/>
                          <a:ea typeface="Meiryo UI" panose="020B0604030504040204" pitchFamily="34" charset="-128"/>
                        </a:rPr>
                        <a:t>●</a:t>
                      </a:r>
                    </a:p>
                  </a:txBody>
                  <a:tcPr marL="62201" marR="62201" marT="31101" marB="31101" anchor="ctr"/>
                </a:tc>
                <a:tc>
                  <a:txBody>
                    <a:bodyPr/>
                    <a:lstStyle/>
                    <a:p>
                      <a:r>
                        <a:rPr kumimoji="1" lang="ja-JP" altLang="en-US" sz="1000" b="0" strike="noStrike">
                          <a:solidFill>
                            <a:schemeClr val="tx1"/>
                          </a:solidFill>
                          <a:latin typeface="Meiryo UI" panose="020B0604030504040204" pitchFamily="34" charset="-128"/>
                          <a:ea typeface="Meiryo UI" panose="020B0604030504040204" pitchFamily="34" charset="-128"/>
                        </a:rPr>
                        <a:t>ファイル出力時に参照するだけであり、基本アクセスしない</a:t>
                      </a:r>
                    </a:p>
                  </a:txBody>
                  <a:tcPr marL="62201" marR="62201" marT="31101" marB="31101" anchor="ctr"/>
                </a:tc>
                <a:extLst>
                  <a:ext uri="{0D108BD9-81ED-4DB2-BD59-A6C34878D82A}">
                    <a16:rowId xmlns:a16="http://schemas.microsoft.com/office/drawing/2014/main" val="2041903447"/>
                  </a:ext>
                </a:extLst>
              </a:tr>
              <a:tr h="243271">
                <a:tc>
                  <a:txBody>
                    <a:bodyPr/>
                    <a:lstStyle/>
                    <a:p>
                      <a:pPr algn="l"/>
                      <a:r>
                        <a:rPr kumimoji="1" lang="en-US" altLang="ja-JP" sz="1000" strike="noStrike" dirty="0">
                          <a:solidFill>
                            <a:schemeClr val="tx1"/>
                          </a:solidFill>
                          <a:latin typeface="Meiryo UI" panose="020B0604030504040204" pitchFamily="34" charset="-128"/>
                          <a:ea typeface="Meiryo UI" panose="020B0604030504040204" pitchFamily="34" charset="-128"/>
                        </a:rPr>
                        <a:t>6</a:t>
                      </a:r>
                      <a:endParaRPr kumimoji="1" lang="ja-JP" altLang="en-US" sz="1000" strike="noStrike">
                        <a:solidFill>
                          <a:schemeClr val="tx1"/>
                        </a:solidFill>
                        <a:latin typeface="Meiryo UI" panose="020B0604030504040204" pitchFamily="34" charset="-128"/>
                        <a:ea typeface="Meiryo UI" panose="020B0604030504040204" pitchFamily="34" charset="-128"/>
                      </a:endParaRPr>
                    </a:p>
                  </a:txBody>
                  <a:tcPr marL="62201" marR="62201" marT="31101" marB="31101" anchor="ctr"/>
                </a:tc>
                <a:tc>
                  <a:txBody>
                    <a:bodyPr/>
                    <a:lstStyle/>
                    <a:p>
                      <a:pPr algn="ctr"/>
                      <a:r>
                        <a:rPr kumimoji="1" lang="ja-JP" altLang="en-US" sz="1000" b="0" u="none" strike="noStrike" kern="1200" cap="none" spc="0" normalizeH="0" baseline="0" noProof="0">
                          <a:ln>
                            <a:noFill/>
                          </a:ln>
                          <a:solidFill>
                            <a:srgbClr val="000000"/>
                          </a:solidFill>
                          <a:effectLst/>
                          <a:uLnTx/>
                          <a:uFillTx/>
                          <a:latin typeface="Meiryo UI" panose="020B0604030504040204" pitchFamily="34" charset="-128"/>
                          <a:ea typeface="Meiryo UI" panose="020B0604030504040204" pitchFamily="34" charset="-128"/>
                        </a:rPr>
                        <a:t>✔</a:t>
                      </a:r>
                      <a:endParaRPr kumimoji="1" lang="ja-JP" altLang="en-US" sz="1000" strike="noStrike">
                        <a:solidFill>
                          <a:schemeClr val="tx1"/>
                        </a:solidFill>
                        <a:latin typeface="Meiryo UI" panose="020B0604030504040204" pitchFamily="34" charset="-128"/>
                        <a:ea typeface="Meiryo UI" panose="020B0604030504040204" pitchFamily="34" charset="-128"/>
                      </a:endParaRPr>
                    </a:p>
                  </a:txBody>
                  <a:tcPr marL="62201" marR="62201" marT="31101" marB="31101" anchor="ctr"/>
                </a:tc>
                <a:tc>
                  <a:txBody>
                    <a:bodyPr/>
                    <a:lstStyle/>
                    <a:p>
                      <a:pPr marL="0" marR="0" lvl="0" indent="0" algn="ctr" defTabSz="1043056"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schemeClr val="tx1"/>
                        </a:solidFill>
                        <a:effectLst/>
                        <a:uLnTx/>
                        <a:uFillTx/>
                        <a:latin typeface="Meiryo UI" panose="020B0604030504040204" pitchFamily="34" charset="-128"/>
                        <a:ea typeface="Meiryo UI" panose="020B0604030504040204" pitchFamily="34" charset="-128"/>
                        <a:cs typeface="+mn-cs"/>
                      </a:endParaRPr>
                    </a:p>
                  </a:txBody>
                  <a:tcPr marL="62201" marR="62201" marT="31101" marB="31101" anchor="ctr"/>
                </a:tc>
                <a:tc>
                  <a:txBody>
                    <a:bodyPr/>
                    <a:lstStyle/>
                    <a:p>
                      <a:pPr algn="l"/>
                      <a:r>
                        <a:rPr kumimoji="1" lang="ja-JP" altLang="en-US" sz="1000" strike="noStrike">
                          <a:solidFill>
                            <a:schemeClr val="tx1"/>
                          </a:solidFill>
                          <a:latin typeface="Meiryo UI" panose="020B0604030504040204" pitchFamily="34" charset="-128"/>
                          <a:ea typeface="Meiryo UI" panose="020B0604030504040204" pitchFamily="34" charset="-128"/>
                        </a:rPr>
                        <a:t>ファイル一覧</a:t>
                      </a:r>
                    </a:p>
                  </a:txBody>
                  <a:tcPr marL="62201" marR="62201" marT="31101" marB="31101" anchor="ctr"/>
                </a:tc>
                <a:tc>
                  <a:txBody>
                    <a:bodyPr/>
                    <a:lstStyle/>
                    <a:p>
                      <a:pPr algn="ctr"/>
                      <a:endParaRPr kumimoji="1" lang="ja-JP" altLang="en-US" sz="1000" strike="noStrike">
                        <a:solidFill>
                          <a:schemeClr val="tx1"/>
                        </a:solidFill>
                        <a:latin typeface="Meiryo UI" panose="020B0604030504040204" pitchFamily="34" charset="-128"/>
                        <a:ea typeface="Meiryo UI" panose="020B0604030504040204" pitchFamily="34" charset="-128"/>
                      </a:endParaRPr>
                    </a:p>
                  </a:txBody>
                  <a:tcPr marL="62201" marR="62201" marT="31101" marB="31101" anchor="ctr"/>
                </a:tc>
                <a:tc>
                  <a:txBody>
                    <a:bodyPr/>
                    <a:lstStyle/>
                    <a:p>
                      <a:pPr algn="ctr"/>
                      <a:r>
                        <a:rPr kumimoji="1" lang="ja-JP" altLang="en-US" sz="1000" strike="noStrike">
                          <a:solidFill>
                            <a:schemeClr val="tx1"/>
                          </a:solidFill>
                          <a:latin typeface="Meiryo UI" panose="020B0604030504040204" pitchFamily="34" charset="-128"/>
                          <a:ea typeface="Meiryo UI" panose="020B0604030504040204" pitchFamily="34" charset="-128"/>
                        </a:rPr>
                        <a:t>●</a:t>
                      </a:r>
                    </a:p>
                  </a:txBody>
                  <a:tcPr marL="62201" marR="62201" marT="31101" marB="31101" anchor="ctr"/>
                </a:tc>
                <a:tc>
                  <a:txBody>
                    <a:bodyPr/>
                    <a:lstStyle/>
                    <a:p>
                      <a:pPr algn="ctr"/>
                      <a:endParaRPr kumimoji="1" lang="ja-JP" altLang="en-US" sz="1000" strike="noStrike">
                        <a:solidFill>
                          <a:schemeClr val="tx1"/>
                        </a:solidFill>
                        <a:latin typeface="Meiryo UI" panose="020B0604030504040204" pitchFamily="34" charset="-128"/>
                        <a:ea typeface="Meiryo UI" panose="020B0604030504040204" pitchFamily="34" charset="-128"/>
                      </a:endParaRPr>
                    </a:p>
                  </a:txBody>
                  <a:tcPr marL="62201" marR="62201" marT="31101" marB="31101" anchor="ctr"/>
                </a:tc>
                <a:tc>
                  <a:txBody>
                    <a:bodyPr/>
                    <a:lstStyle/>
                    <a:p>
                      <a:pPr algn="ctr"/>
                      <a:endParaRPr kumimoji="1" lang="ja-JP" altLang="en-US" sz="1000" strike="noStrike">
                        <a:solidFill>
                          <a:schemeClr val="tx1"/>
                        </a:solidFill>
                        <a:latin typeface="Meiryo UI" panose="020B0604030504040204" pitchFamily="34" charset="-128"/>
                        <a:ea typeface="Meiryo UI" panose="020B0604030504040204" pitchFamily="34" charset="-128"/>
                      </a:endParaRPr>
                    </a:p>
                  </a:txBody>
                  <a:tcPr marL="62201" marR="62201" marT="31101" marB="31101" anchor="ctr"/>
                </a:tc>
                <a:tc>
                  <a:txBody>
                    <a:bodyPr/>
                    <a:lstStyle/>
                    <a:p>
                      <a:pPr algn="ctr"/>
                      <a:endParaRPr kumimoji="1" lang="ja-JP" altLang="en-US" sz="1000" strike="noStrike">
                        <a:solidFill>
                          <a:schemeClr val="tx1"/>
                        </a:solidFill>
                        <a:latin typeface="Meiryo UI" panose="020B0604030504040204" pitchFamily="34" charset="-128"/>
                        <a:ea typeface="Meiryo UI" panose="020B0604030504040204" pitchFamily="34" charset="-128"/>
                      </a:endParaRPr>
                    </a:p>
                  </a:txBody>
                  <a:tcPr marL="62201" marR="62201" marT="31101" marB="31101" anchor="ctr"/>
                </a:tc>
                <a:tc>
                  <a:txBody>
                    <a:bodyPr/>
                    <a:lstStyle/>
                    <a:p>
                      <a:pPr algn="ctr"/>
                      <a:endParaRPr kumimoji="1" lang="ja-JP" altLang="en-US" sz="1000" strike="noStrike">
                        <a:solidFill>
                          <a:schemeClr val="tx1"/>
                        </a:solidFill>
                        <a:latin typeface="Meiryo UI" panose="020B0604030504040204" pitchFamily="34" charset="-128"/>
                        <a:ea typeface="Meiryo UI" panose="020B0604030504040204" pitchFamily="34" charset="-128"/>
                      </a:endParaRPr>
                    </a:p>
                  </a:txBody>
                  <a:tcPr marL="62201" marR="62201" marT="31101" marB="31101" anchor="ctr"/>
                </a:tc>
                <a:tc>
                  <a:txBody>
                    <a:bodyPr/>
                    <a:lstStyle/>
                    <a:p>
                      <a:pPr algn="ctr"/>
                      <a:endParaRPr kumimoji="1" lang="ja-JP" altLang="en-US" sz="1000" strike="noStrike">
                        <a:solidFill>
                          <a:schemeClr val="tx1"/>
                        </a:solidFill>
                        <a:latin typeface="Meiryo UI" panose="020B0604030504040204" pitchFamily="34" charset="-128"/>
                        <a:ea typeface="Meiryo UI" panose="020B0604030504040204" pitchFamily="34" charset="-128"/>
                      </a:endParaRPr>
                    </a:p>
                  </a:txBody>
                  <a:tcPr marL="62201" marR="62201" marT="31101" marB="31101" anchor="ctr"/>
                </a:tc>
                <a:tc>
                  <a:txBody>
                    <a:bodyPr/>
                    <a:lstStyle/>
                    <a:p>
                      <a:pPr algn="ctr"/>
                      <a:endParaRPr kumimoji="1" lang="ja-JP" altLang="en-US" sz="1000" strike="noStrike">
                        <a:solidFill>
                          <a:schemeClr val="tx1"/>
                        </a:solidFill>
                        <a:latin typeface="Meiryo UI" panose="020B0604030504040204" pitchFamily="34" charset="-128"/>
                        <a:ea typeface="Meiryo UI" panose="020B0604030504040204" pitchFamily="34" charset="-128"/>
                      </a:endParaRPr>
                    </a:p>
                  </a:txBody>
                  <a:tcPr marL="62201" marR="62201" marT="31101" marB="31101" anchor="ctr"/>
                </a:tc>
                <a:tc>
                  <a:txBody>
                    <a:bodyPr/>
                    <a:lstStyle/>
                    <a:p>
                      <a:pPr algn="ctr"/>
                      <a:r>
                        <a:rPr kumimoji="1" lang="ja-JP" altLang="en-US" sz="1000" strike="noStrike">
                          <a:solidFill>
                            <a:schemeClr val="tx1"/>
                          </a:solidFill>
                          <a:latin typeface="Meiryo UI" panose="020B0604030504040204" pitchFamily="34" charset="-128"/>
                          <a:ea typeface="Meiryo UI" panose="020B0604030504040204" pitchFamily="34" charset="-128"/>
                        </a:rPr>
                        <a:t>●</a:t>
                      </a:r>
                    </a:p>
                  </a:txBody>
                  <a:tcPr marL="62201" marR="62201" marT="31101" marB="31101" anchor="ctr"/>
                </a:tc>
                <a:tc>
                  <a:txBody>
                    <a:bodyPr/>
                    <a:lstStyle/>
                    <a:p>
                      <a:pPr algn="ctr"/>
                      <a:r>
                        <a:rPr kumimoji="1" lang="ja-JP" altLang="en-US" sz="1000" strike="noStrike">
                          <a:solidFill>
                            <a:schemeClr val="tx1"/>
                          </a:solidFill>
                          <a:latin typeface="Meiryo UI" panose="020B0604030504040204" pitchFamily="34" charset="-128"/>
                          <a:ea typeface="Meiryo UI" panose="020B0604030504040204" pitchFamily="34" charset="-128"/>
                        </a:rPr>
                        <a:t>●</a:t>
                      </a:r>
                    </a:p>
                  </a:txBody>
                  <a:tcPr marL="62201" marR="62201" marT="31101" marB="31101" anchor="ctr"/>
                </a:tc>
                <a:tc>
                  <a:txBody>
                    <a:bodyPr/>
                    <a:lstStyle/>
                    <a:p>
                      <a:pPr algn="ctr"/>
                      <a:r>
                        <a:rPr kumimoji="1" lang="ja-JP" altLang="en-US" sz="1000" strike="noStrike">
                          <a:solidFill>
                            <a:schemeClr val="tx1"/>
                          </a:solidFill>
                          <a:latin typeface="Meiryo UI" panose="020B0604030504040204" pitchFamily="34" charset="-128"/>
                          <a:ea typeface="Meiryo UI" panose="020B0604030504040204" pitchFamily="34" charset="-128"/>
                        </a:rPr>
                        <a:t>●</a:t>
                      </a:r>
                    </a:p>
                  </a:txBody>
                  <a:tcPr marL="62201" marR="62201" marT="31101" marB="31101" anchor="ctr"/>
                </a:tc>
                <a:tc>
                  <a:txBody>
                    <a:bodyPr/>
                    <a:lstStyle/>
                    <a:p>
                      <a:pPr algn="ctr"/>
                      <a:r>
                        <a:rPr kumimoji="1" lang="ja-JP" altLang="en-US" sz="1000" strike="noStrike">
                          <a:solidFill>
                            <a:schemeClr val="tx1"/>
                          </a:solidFill>
                          <a:latin typeface="Meiryo UI" panose="020B0604030504040204" pitchFamily="34" charset="-128"/>
                          <a:ea typeface="Meiryo UI" panose="020B0604030504040204" pitchFamily="34" charset="-128"/>
                        </a:rPr>
                        <a:t>●</a:t>
                      </a:r>
                    </a:p>
                  </a:txBody>
                  <a:tcPr marL="62201" marR="62201" marT="31101" marB="31101" anchor="ctr"/>
                </a:tc>
                <a:tc>
                  <a:txBody>
                    <a:bodyPr/>
                    <a:lstStyle/>
                    <a:p>
                      <a:endParaRPr kumimoji="1" lang="ja-JP" altLang="en-US" sz="1000" b="1" strike="noStrike">
                        <a:solidFill>
                          <a:schemeClr val="accent6"/>
                        </a:solidFill>
                        <a:latin typeface="Meiryo UI" panose="020B0604030504040204" pitchFamily="34" charset="-128"/>
                        <a:ea typeface="Meiryo UI" panose="020B0604030504040204" pitchFamily="34" charset="-128"/>
                      </a:endParaRPr>
                    </a:p>
                  </a:txBody>
                  <a:tcPr marL="62201" marR="62201" marT="31101" marB="31101" anchor="ctr"/>
                </a:tc>
                <a:extLst>
                  <a:ext uri="{0D108BD9-81ED-4DB2-BD59-A6C34878D82A}">
                    <a16:rowId xmlns:a16="http://schemas.microsoft.com/office/drawing/2014/main" val="200319103"/>
                  </a:ext>
                </a:extLst>
              </a:tr>
              <a:tr h="243271">
                <a:tc>
                  <a:txBody>
                    <a:bodyPr/>
                    <a:lstStyle/>
                    <a:p>
                      <a:pPr algn="l"/>
                      <a:r>
                        <a:rPr kumimoji="1" lang="en-US" altLang="ja-JP" sz="1000" strike="noStrike" dirty="0">
                          <a:solidFill>
                            <a:schemeClr val="tx1"/>
                          </a:solidFill>
                          <a:latin typeface="Meiryo UI" panose="020B0604030504040204" pitchFamily="34" charset="-128"/>
                          <a:ea typeface="Meiryo UI" panose="020B0604030504040204" pitchFamily="34" charset="-128"/>
                        </a:rPr>
                        <a:t>7</a:t>
                      </a:r>
                      <a:endParaRPr kumimoji="1" lang="ja-JP" altLang="en-US" sz="1000" strike="noStrike">
                        <a:solidFill>
                          <a:schemeClr val="tx1"/>
                        </a:solidFill>
                        <a:latin typeface="Meiryo UI" panose="020B0604030504040204" pitchFamily="34" charset="-128"/>
                        <a:ea typeface="Meiryo UI" panose="020B0604030504040204" pitchFamily="34" charset="-128"/>
                      </a:endParaRPr>
                    </a:p>
                  </a:txBody>
                  <a:tcPr marL="62201" marR="62201" marT="31101" marB="31101" anchor="ctr"/>
                </a:tc>
                <a:tc>
                  <a:txBody>
                    <a:bodyPr/>
                    <a:lstStyle/>
                    <a:p>
                      <a:pPr algn="ctr"/>
                      <a:r>
                        <a:rPr kumimoji="1" lang="ja-JP" altLang="en-US" sz="1000" b="0" u="none" strike="noStrike" kern="1200" cap="none" spc="0" normalizeH="0" baseline="0" noProof="0">
                          <a:ln>
                            <a:noFill/>
                          </a:ln>
                          <a:solidFill>
                            <a:srgbClr val="000000"/>
                          </a:solidFill>
                          <a:effectLst/>
                          <a:uLnTx/>
                          <a:uFillTx/>
                          <a:latin typeface="Meiryo UI" panose="020B0604030504040204" pitchFamily="34" charset="-128"/>
                          <a:ea typeface="Meiryo UI" panose="020B0604030504040204" pitchFamily="34" charset="-128"/>
                        </a:rPr>
                        <a:t>✔</a:t>
                      </a:r>
                      <a:endParaRPr kumimoji="1" lang="ja-JP" altLang="en-US" sz="1000" strike="noStrike">
                        <a:solidFill>
                          <a:schemeClr val="tx1"/>
                        </a:solidFill>
                        <a:latin typeface="Meiryo UI" panose="020B0604030504040204" pitchFamily="34" charset="-128"/>
                        <a:ea typeface="Meiryo UI" panose="020B0604030504040204" pitchFamily="34" charset="-128"/>
                      </a:endParaRPr>
                    </a:p>
                  </a:txBody>
                  <a:tcPr marL="62201" marR="62201" marT="31101" marB="31101" anchor="ctr"/>
                </a:tc>
                <a:tc>
                  <a:txBody>
                    <a:bodyPr/>
                    <a:lstStyle/>
                    <a:p>
                      <a:pPr marL="0" marR="0" lvl="0" indent="0" algn="ctr" defTabSz="1043056"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schemeClr val="tx1"/>
                        </a:solidFill>
                        <a:effectLst/>
                        <a:uLnTx/>
                        <a:uFillTx/>
                        <a:latin typeface="Meiryo UI" panose="020B0604030504040204" pitchFamily="34" charset="-128"/>
                        <a:ea typeface="Meiryo UI" panose="020B0604030504040204" pitchFamily="34" charset="-128"/>
                        <a:cs typeface="+mn-cs"/>
                      </a:endParaRPr>
                    </a:p>
                  </a:txBody>
                  <a:tcPr marL="62201" marR="62201" marT="31101" marB="31101" anchor="ctr"/>
                </a:tc>
                <a:tc>
                  <a:txBody>
                    <a:bodyPr/>
                    <a:lstStyle/>
                    <a:p>
                      <a:pPr algn="l"/>
                      <a:r>
                        <a:rPr kumimoji="1" lang="ja-JP" altLang="en-US" sz="1000" strike="noStrike">
                          <a:solidFill>
                            <a:schemeClr val="tx1"/>
                          </a:solidFill>
                          <a:latin typeface="Meiryo UI" panose="020B0604030504040204" pitchFamily="34" charset="-128"/>
                          <a:ea typeface="Meiryo UI" panose="020B0604030504040204" pitchFamily="34" charset="-128"/>
                        </a:rPr>
                        <a:t>カテゴリマスタ</a:t>
                      </a:r>
                    </a:p>
                  </a:txBody>
                  <a:tcPr marL="62201" marR="62201" marT="31101" marB="31101" anchor="ctr"/>
                </a:tc>
                <a:tc>
                  <a:txBody>
                    <a:bodyPr/>
                    <a:lstStyle/>
                    <a:p>
                      <a:pPr algn="ctr"/>
                      <a:endParaRPr kumimoji="1" lang="ja-JP" altLang="en-US" sz="1000" strike="noStrike">
                        <a:solidFill>
                          <a:schemeClr val="tx1"/>
                        </a:solidFill>
                        <a:latin typeface="Meiryo UI" panose="020B0604030504040204" pitchFamily="34" charset="-128"/>
                        <a:ea typeface="Meiryo UI" panose="020B0604030504040204" pitchFamily="34" charset="-128"/>
                      </a:endParaRPr>
                    </a:p>
                  </a:txBody>
                  <a:tcPr marL="62201" marR="62201" marT="31101" marB="31101" anchor="ctr"/>
                </a:tc>
                <a:tc>
                  <a:txBody>
                    <a:bodyPr/>
                    <a:lstStyle/>
                    <a:p>
                      <a:pPr algn="ctr"/>
                      <a:r>
                        <a:rPr kumimoji="1" lang="ja-JP" altLang="en-US" sz="1000" b="0" u="none" strike="noStrike" kern="1200" cap="none" spc="0" normalizeH="0" baseline="0" noProof="0">
                          <a:ln>
                            <a:noFill/>
                          </a:ln>
                          <a:solidFill>
                            <a:srgbClr val="000000"/>
                          </a:solidFill>
                          <a:effectLst/>
                          <a:uLnTx/>
                          <a:uFillTx/>
                          <a:latin typeface="Meiryo UI" panose="020B0604030504040204" pitchFamily="34" charset="-128"/>
                          <a:ea typeface="Meiryo UI" panose="020B0604030504040204" pitchFamily="34" charset="-128"/>
                        </a:rPr>
                        <a:t>●</a:t>
                      </a:r>
                      <a:endParaRPr kumimoji="1" lang="ja-JP" altLang="en-US" sz="1000" strike="noStrike">
                        <a:solidFill>
                          <a:schemeClr val="accent6"/>
                        </a:solidFill>
                        <a:latin typeface="Meiryo UI" panose="020B0604030504040204" pitchFamily="34" charset="-128"/>
                        <a:ea typeface="Meiryo UI" panose="020B0604030504040204" pitchFamily="34" charset="-128"/>
                      </a:endParaRPr>
                    </a:p>
                  </a:txBody>
                  <a:tcPr marL="62201" marR="62201" marT="31101" marB="31101" anchor="ctr"/>
                </a:tc>
                <a:tc>
                  <a:txBody>
                    <a:bodyPr/>
                    <a:lstStyle/>
                    <a:p>
                      <a:pPr algn="ctr"/>
                      <a:r>
                        <a:rPr kumimoji="1" lang="ja-JP" altLang="en-US" sz="1000" b="0" u="none" strike="noStrike" kern="1200" cap="none" spc="0" normalizeH="0" baseline="0" noProof="0">
                          <a:ln>
                            <a:noFill/>
                          </a:ln>
                          <a:solidFill>
                            <a:srgbClr val="000000"/>
                          </a:solidFill>
                          <a:effectLst/>
                          <a:uLnTx/>
                          <a:uFillTx/>
                          <a:latin typeface="Meiryo UI" panose="020B0604030504040204" pitchFamily="34" charset="-128"/>
                          <a:ea typeface="Meiryo UI" panose="020B0604030504040204" pitchFamily="34" charset="-128"/>
                        </a:rPr>
                        <a:t>●</a:t>
                      </a:r>
                      <a:endParaRPr kumimoji="1" lang="ja-JP" altLang="en-US" sz="1000" strike="noStrike">
                        <a:solidFill>
                          <a:schemeClr val="accent6"/>
                        </a:solidFill>
                        <a:latin typeface="Meiryo UI" panose="020B0604030504040204" pitchFamily="34" charset="-128"/>
                        <a:ea typeface="Meiryo UI" panose="020B0604030504040204" pitchFamily="34" charset="-128"/>
                      </a:endParaRPr>
                    </a:p>
                  </a:txBody>
                  <a:tcPr marL="62201" marR="62201" marT="31101" marB="31101" anchor="ctr"/>
                </a:tc>
                <a:tc>
                  <a:txBody>
                    <a:bodyPr/>
                    <a:lstStyle/>
                    <a:p>
                      <a:pPr algn="ctr"/>
                      <a:endParaRPr kumimoji="1" lang="ja-JP" altLang="en-US" sz="1000" strike="noStrike">
                        <a:solidFill>
                          <a:schemeClr val="tx1"/>
                        </a:solidFill>
                        <a:latin typeface="Meiryo UI" panose="020B0604030504040204" pitchFamily="34" charset="-128"/>
                        <a:ea typeface="Meiryo UI" panose="020B0604030504040204" pitchFamily="34" charset="-128"/>
                      </a:endParaRPr>
                    </a:p>
                  </a:txBody>
                  <a:tcPr marL="62201" marR="62201" marT="31101" marB="31101" anchor="ctr"/>
                </a:tc>
                <a:tc>
                  <a:txBody>
                    <a:bodyPr/>
                    <a:lstStyle/>
                    <a:p>
                      <a:pPr algn="ctr"/>
                      <a:endParaRPr kumimoji="1" lang="ja-JP" altLang="en-US" sz="1000" strike="noStrike">
                        <a:solidFill>
                          <a:schemeClr val="tx1"/>
                        </a:solidFill>
                        <a:latin typeface="Meiryo UI" panose="020B0604030504040204" pitchFamily="34" charset="-128"/>
                        <a:ea typeface="Meiryo UI" panose="020B0604030504040204" pitchFamily="34" charset="-128"/>
                      </a:endParaRPr>
                    </a:p>
                  </a:txBody>
                  <a:tcPr marL="62201" marR="62201" marT="31101" marB="31101" anchor="ctr"/>
                </a:tc>
                <a:tc>
                  <a:txBody>
                    <a:bodyPr/>
                    <a:lstStyle/>
                    <a:p>
                      <a:pPr algn="ctr"/>
                      <a:endParaRPr kumimoji="1" lang="ja-JP" altLang="en-US" sz="1000" strike="noStrike">
                        <a:solidFill>
                          <a:schemeClr val="tx1"/>
                        </a:solidFill>
                        <a:latin typeface="Meiryo UI" panose="020B0604030504040204" pitchFamily="34" charset="-128"/>
                        <a:ea typeface="Meiryo UI" panose="020B0604030504040204" pitchFamily="34" charset="-128"/>
                      </a:endParaRPr>
                    </a:p>
                  </a:txBody>
                  <a:tcPr marL="62201" marR="62201" marT="31101" marB="31101" anchor="ctr"/>
                </a:tc>
                <a:tc>
                  <a:txBody>
                    <a:bodyPr/>
                    <a:lstStyle/>
                    <a:p>
                      <a:pPr algn="ctr"/>
                      <a:endParaRPr kumimoji="1" lang="ja-JP" altLang="en-US" sz="1000" strike="noStrike">
                        <a:solidFill>
                          <a:schemeClr val="tx1"/>
                        </a:solidFill>
                        <a:latin typeface="Meiryo UI" panose="020B0604030504040204" pitchFamily="34" charset="-128"/>
                        <a:ea typeface="Meiryo UI" panose="020B0604030504040204" pitchFamily="34" charset="-128"/>
                      </a:endParaRPr>
                    </a:p>
                  </a:txBody>
                  <a:tcPr marL="62201" marR="62201" marT="31101" marB="31101" anchor="ctr"/>
                </a:tc>
                <a:tc>
                  <a:txBody>
                    <a:bodyPr/>
                    <a:lstStyle/>
                    <a:p>
                      <a:pPr algn="ctr"/>
                      <a:endParaRPr kumimoji="1" lang="ja-JP" altLang="en-US" sz="1000" strike="noStrike">
                        <a:solidFill>
                          <a:schemeClr val="tx1"/>
                        </a:solidFill>
                        <a:latin typeface="Meiryo UI" panose="020B0604030504040204" pitchFamily="34" charset="-128"/>
                        <a:ea typeface="Meiryo UI" panose="020B0604030504040204" pitchFamily="34" charset="-128"/>
                      </a:endParaRPr>
                    </a:p>
                  </a:txBody>
                  <a:tcPr marL="62201" marR="62201" marT="31101" marB="31101" anchor="ctr"/>
                </a:tc>
                <a:tc>
                  <a:txBody>
                    <a:bodyPr/>
                    <a:lstStyle/>
                    <a:p>
                      <a:pPr algn="ctr"/>
                      <a:r>
                        <a:rPr kumimoji="1" lang="ja-JP" altLang="en-US" sz="1000" strike="noStrike">
                          <a:solidFill>
                            <a:schemeClr val="tx1"/>
                          </a:solidFill>
                          <a:latin typeface="Meiryo UI" panose="020B0604030504040204" pitchFamily="34" charset="-128"/>
                          <a:ea typeface="Meiryo UI" panose="020B0604030504040204" pitchFamily="34" charset="-128"/>
                        </a:rPr>
                        <a:t>●</a:t>
                      </a:r>
                    </a:p>
                  </a:txBody>
                  <a:tcPr marL="62201" marR="62201" marT="31101" marB="31101" anchor="ctr"/>
                </a:tc>
                <a:tc>
                  <a:txBody>
                    <a:bodyPr/>
                    <a:lstStyle/>
                    <a:p>
                      <a:pPr algn="ctr"/>
                      <a:r>
                        <a:rPr kumimoji="1" lang="ja-JP" altLang="en-US" sz="1000" strike="noStrike">
                          <a:solidFill>
                            <a:schemeClr val="tx1"/>
                          </a:solidFill>
                          <a:latin typeface="Meiryo UI" panose="020B0604030504040204" pitchFamily="34" charset="-128"/>
                          <a:ea typeface="Meiryo UI" panose="020B0604030504040204" pitchFamily="34" charset="-128"/>
                        </a:rPr>
                        <a:t>●</a:t>
                      </a:r>
                    </a:p>
                  </a:txBody>
                  <a:tcPr marL="62201" marR="62201" marT="31101" marB="31101" anchor="ctr"/>
                </a:tc>
                <a:tc>
                  <a:txBody>
                    <a:bodyPr/>
                    <a:lstStyle/>
                    <a:p>
                      <a:pPr algn="ctr"/>
                      <a:r>
                        <a:rPr kumimoji="1" lang="ja-JP" altLang="en-US" sz="1000" strike="noStrike">
                          <a:solidFill>
                            <a:schemeClr val="tx1"/>
                          </a:solidFill>
                          <a:latin typeface="Meiryo UI" panose="020B0604030504040204" pitchFamily="34" charset="-128"/>
                          <a:ea typeface="Meiryo UI" panose="020B0604030504040204" pitchFamily="34" charset="-128"/>
                        </a:rPr>
                        <a:t>●</a:t>
                      </a:r>
                    </a:p>
                  </a:txBody>
                  <a:tcPr marL="62201" marR="62201" marT="31101" marB="31101" anchor="ctr"/>
                </a:tc>
                <a:tc>
                  <a:txBody>
                    <a:bodyPr/>
                    <a:lstStyle/>
                    <a:p>
                      <a:pPr algn="ctr"/>
                      <a:r>
                        <a:rPr kumimoji="1" lang="ja-JP" altLang="en-US" sz="1000" strike="noStrike">
                          <a:solidFill>
                            <a:schemeClr val="tx1"/>
                          </a:solidFill>
                          <a:latin typeface="Meiryo UI" panose="020B0604030504040204" pitchFamily="34" charset="-128"/>
                          <a:ea typeface="Meiryo UI" panose="020B0604030504040204" pitchFamily="34" charset="-128"/>
                        </a:rPr>
                        <a:t>●</a:t>
                      </a:r>
                    </a:p>
                  </a:txBody>
                  <a:tcPr marL="62201" marR="62201" marT="31101" marB="31101" anchor="ctr"/>
                </a:tc>
                <a:tc>
                  <a:txBody>
                    <a:bodyPr/>
                    <a:lstStyle/>
                    <a:p>
                      <a:r>
                        <a:rPr kumimoji="1" lang="ja-JP" altLang="en-US" sz="1000" b="1" strike="noStrike">
                          <a:solidFill>
                            <a:schemeClr val="accent6"/>
                          </a:solidFill>
                          <a:latin typeface="Meiryo UI" panose="020B0604030504040204" pitchFamily="34" charset="-128"/>
                          <a:ea typeface="Meiryo UI" panose="020B0604030504040204" pitchFamily="34" charset="-128"/>
                        </a:rPr>
                        <a:t>ソート順の変更は誰が行うか？</a:t>
                      </a:r>
                    </a:p>
                  </a:txBody>
                  <a:tcPr marL="62201" marR="62201" marT="31101" marB="31101" anchor="ctr"/>
                </a:tc>
                <a:extLst>
                  <a:ext uri="{0D108BD9-81ED-4DB2-BD59-A6C34878D82A}">
                    <a16:rowId xmlns:a16="http://schemas.microsoft.com/office/drawing/2014/main" val="3293398181"/>
                  </a:ext>
                </a:extLst>
              </a:tr>
              <a:tr h="243271">
                <a:tc>
                  <a:txBody>
                    <a:bodyPr/>
                    <a:lstStyle/>
                    <a:p>
                      <a:pPr algn="l"/>
                      <a:r>
                        <a:rPr kumimoji="1" lang="en-US" altLang="ja-JP" sz="1000" strike="noStrike" dirty="0">
                          <a:solidFill>
                            <a:schemeClr val="tx1"/>
                          </a:solidFill>
                          <a:latin typeface="Meiryo UI" panose="020B0604030504040204" pitchFamily="34" charset="-128"/>
                          <a:ea typeface="Meiryo UI" panose="020B0604030504040204" pitchFamily="34" charset="-128"/>
                        </a:rPr>
                        <a:t>8</a:t>
                      </a:r>
                      <a:endParaRPr kumimoji="1" lang="ja-JP" altLang="en-US" sz="1000" strike="noStrike">
                        <a:solidFill>
                          <a:schemeClr val="tx1"/>
                        </a:solidFill>
                        <a:latin typeface="Meiryo UI" panose="020B0604030504040204" pitchFamily="34" charset="-128"/>
                        <a:ea typeface="Meiryo UI" panose="020B0604030504040204" pitchFamily="34" charset="-128"/>
                      </a:endParaRPr>
                    </a:p>
                  </a:txBody>
                  <a:tcPr marL="62201" marR="62201" marT="31101" marB="31101" anchor="ctr"/>
                </a:tc>
                <a:tc>
                  <a:txBody>
                    <a:bodyPr/>
                    <a:lstStyle/>
                    <a:p>
                      <a:pPr algn="ctr"/>
                      <a:r>
                        <a:rPr kumimoji="1" lang="ja-JP" altLang="en-US" sz="1000" b="0" u="none" strike="noStrike" kern="1200" cap="none" spc="0" normalizeH="0" baseline="0" noProof="0">
                          <a:ln>
                            <a:noFill/>
                          </a:ln>
                          <a:solidFill>
                            <a:srgbClr val="000000"/>
                          </a:solidFill>
                          <a:effectLst/>
                          <a:uLnTx/>
                          <a:uFillTx/>
                          <a:latin typeface="Meiryo UI" panose="020B0604030504040204" pitchFamily="34" charset="-128"/>
                          <a:ea typeface="Meiryo UI" panose="020B0604030504040204" pitchFamily="34" charset="-128"/>
                        </a:rPr>
                        <a:t>✔</a:t>
                      </a:r>
                      <a:endParaRPr kumimoji="1" lang="ja-JP" altLang="en-US" sz="1000" strike="noStrike">
                        <a:solidFill>
                          <a:schemeClr val="tx1"/>
                        </a:solidFill>
                        <a:latin typeface="Meiryo UI" panose="020B0604030504040204" pitchFamily="34" charset="-128"/>
                        <a:ea typeface="Meiryo UI" panose="020B0604030504040204" pitchFamily="34" charset="-128"/>
                      </a:endParaRPr>
                    </a:p>
                  </a:txBody>
                  <a:tcPr marL="62201" marR="62201" marT="31101" marB="31101" anchor="ctr"/>
                </a:tc>
                <a:tc>
                  <a:txBody>
                    <a:bodyPr/>
                    <a:lstStyle/>
                    <a:p>
                      <a:pPr marL="0" marR="0" lvl="0" indent="0" algn="ctr" defTabSz="1043056"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schemeClr val="tx1"/>
                        </a:solidFill>
                        <a:effectLst/>
                        <a:uLnTx/>
                        <a:uFillTx/>
                        <a:latin typeface="Meiryo UI" panose="020B0604030504040204" pitchFamily="34" charset="-128"/>
                        <a:ea typeface="Meiryo UI" panose="020B0604030504040204" pitchFamily="34" charset="-128"/>
                        <a:cs typeface="+mn-cs"/>
                      </a:endParaRPr>
                    </a:p>
                  </a:txBody>
                  <a:tcPr marL="62201" marR="62201" marT="31101" marB="31101" anchor="ctr"/>
                </a:tc>
                <a:tc>
                  <a:txBody>
                    <a:bodyPr/>
                    <a:lstStyle/>
                    <a:p>
                      <a:pPr algn="l"/>
                      <a:r>
                        <a:rPr kumimoji="1" lang="ja-JP" altLang="en-US" sz="1000" strike="noStrike">
                          <a:solidFill>
                            <a:schemeClr val="tx1"/>
                          </a:solidFill>
                          <a:latin typeface="Meiryo UI" panose="020B0604030504040204" pitchFamily="34" charset="-128"/>
                          <a:ea typeface="Meiryo UI" panose="020B0604030504040204" pitchFamily="34" charset="-128"/>
                        </a:rPr>
                        <a:t>発表形式マスタ</a:t>
                      </a:r>
                    </a:p>
                  </a:txBody>
                  <a:tcPr marL="62201" marR="62201" marT="31101" marB="31101" anchor="ctr"/>
                </a:tc>
                <a:tc>
                  <a:txBody>
                    <a:bodyPr/>
                    <a:lstStyle/>
                    <a:p>
                      <a:pPr algn="ctr"/>
                      <a:endParaRPr kumimoji="1" lang="ja-JP" altLang="en-US" sz="1000" strike="noStrike">
                        <a:solidFill>
                          <a:schemeClr val="tx1"/>
                        </a:solidFill>
                        <a:latin typeface="Meiryo UI" panose="020B0604030504040204" pitchFamily="34" charset="-128"/>
                        <a:ea typeface="Meiryo UI" panose="020B0604030504040204" pitchFamily="34" charset="-128"/>
                      </a:endParaRPr>
                    </a:p>
                  </a:txBody>
                  <a:tcPr marL="62201" marR="62201" marT="31101" marB="31101" anchor="ctr"/>
                </a:tc>
                <a:tc>
                  <a:txBody>
                    <a:bodyPr/>
                    <a:lstStyle/>
                    <a:p>
                      <a:pPr algn="ctr"/>
                      <a:r>
                        <a:rPr kumimoji="1" lang="ja-JP" altLang="en-US" sz="1000" b="0" u="none" strike="noStrike" kern="1200" cap="none" spc="0" normalizeH="0" baseline="0" noProof="0">
                          <a:ln>
                            <a:noFill/>
                          </a:ln>
                          <a:solidFill>
                            <a:srgbClr val="000000"/>
                          </a:solidFill>
                          <a:effectLst/>
                          <a:uLnTx/>
                          <a:uFillTx/>
                          <a:latin typeface="Meiryo UI" panose="020B0604030504040204" pitchFamily="34" charset="-128"/>
                          <a:ea typeface="Meiryo UI" panose="020B0604030504040204" pitchFamily="34" charset="-128"/>
                        </a:rPr>
                        <a:t>●</a:t>
                      </a:r>
                      <a:endParaRPr kumimoji="1" lang="ja-JP" altLang="en-US" sz="1000" strike="noStrike">
                        <a:solidFill>
                          <a:schemeClr val="accent6"/>
                        </a:solidFill>
                        <a:latin typeface="Meiryo UI" panose="020B0604030504040204" pitchFamily="34" charset="-128"/>
                        <a:ea typeface="Meiryo UI" panose="020B0604030504040204" pitchFamily="34" charset="-128"/>
                      </a:endParaRPr>
                    </a:p>
                  </a:txBody>
                  <a:tcPr marL="62201" marR="62201" marT="31101" marB="31101" anchor="ctr"/>
                </a:tc>
                <a:tc>
                  <a:txBody>
                    <a:bodyPr/>
                    <a:lstStyle/>
                    <a:p>
                      <a:pPr algn="ctr"/>
                      <a:r>
                        <a:rPr kumimoji="1" lang="ja-JP" altLang="en-US" sz="1000" b="0" u="none" strike="noStrike" kern="1200" cap="none" spc="0" normalizeH="0" baseline="0" noProof="0">
                          <a:ln>
                            <a:noFill/>
                          </a:ln>
                          <a:solidFill>
                            <a:srgbClr val="000000"/>
                          </a:solidFill>
                          <a:effectLst/>
                          <a:uLnTx/>
                          <a:uFillTx/>
                          <a:latin typeface="Meiryo UI" panose="020B0604030504040204" pitchFamily="34" charset="-128"/>
                          <a:ea typeface="Meiryo UI" panose="020B0604030504040204" pitchFamily="34" charset="-128"/>
                        </a:rPr>
                        <a:t>●</a:t>
                      </a:r>
                      <a:endParaRPr kumimoji="1" lang="ja-JP" altLang="en-US" sz="1000" strike="noStrike">
                        <a:solidFill>
                          <a:schemeClr val="accent6"/>
                        </a:solidFill>
                        <a:latin typeface="Meiryo UI" panose="020B0604030504040204" pitchFamily="34" charset="-128"/>
                        <a:ea typeface="Meiryo UI" panose="020B0604030504040204" pitchFamily="34" charset="-128"/>
                      </a:endParaRPr>
                    </a:p>
                  </a:txBody>
                  <a:tcPr marL="62201" marR="62201" marT="31101" marB="31101" anchor="ctr"/>
                </a:tc>
                <a:tc>
                  <a:txBody>
                    <a:bodyPr/>
                    <a:lstStyle/>
                    <a:p>
                      <a:pPr algn="ctr"/>
                      <a:endParaRPr kumimoji="1" lang="ja-JP" altLang="en-US" sz="1000" strike="noStrike">
                        <a:solidFill>
                          <a:schemeClr val="tx1"/>
                        </a:solidFill>
                        <a:latin typeface="Meiryo UI" panose="020B0604030504040204" pitchFamily="34" charset="-128"/>
                        <a:ea typeface="Meiryo UI" panose="020B0604030504040204" pitchFamily="34" charset="-128"/>
                      </a:endParaRPr>
                    </a:p>
                  </a:txBody>
                  <a:tcPr marL="62201" marR="62201" marT="31101" marB="31101" anchor="ctr"/>
                </a:tc>
                <a:tc>
                  <a:txBody>
                    <a:bodyPr/>
                    <a:lstStyle/>
                    <a:p>
                      <a:pPr algn="ctr"/>
                      <a:endParaRPr kumimoji="1" lang="ja-JP" altLang="en-US" sz="1000" strike="noStrike">
                        <a:solidFill>
                          <a:schemeClr val="tx1"/>
                        </a:solidFill>
                        <a:latin typeface="Meiryo UI" panose="020B0604030504040204" pitchFamily="34" charset="-128"/>
                        <a:ea typeface="Meiryo UI" panose="020B0604030504040204" pitchFamily="34" charset="-128"/>
                      </a:endParaRPr>
                    </a:p>
                  </a:txBody>
                  <a:tcPr marL="62201" marR="62201" marT="31101" marB="31101" anchor="ctr"/>
                </a:tc>
                <a:tc>
                  <a:txBody>
                    <a:bodyPr/>
                    <a:lstStyle/>
                    <a:p>
                      <a:pPr algn="ctr"/>
                      <a:endParaRPr kumimoji="1" lang="ja-JP" altLang="en-US" sz="1000" strike="noStrike">
                        <a:solidFill>
                          <a:schemeClr val="tx1"/>
                        </a:solidFill>
                        <a:latin typeface="Meiryo UI" panose="020B0604030504040204" pitchFamily="34" charset="-128"/>
                        <a:ea typeface="Meiryo UI" panose="020B0604030504040204" pitchFamily="34" charset="-128"/>
                      </a:endParaRPr>
                    </a:p>
                  </a:txBody>
                  <a:tcPr marL="62201" marR="62201" marT="31101" marB="31101" anchor="ctr"/>
                </a:tc>
                <a:tc>
                  <a:txBody>
                    <a:bodyPr/>
                    <a:lstStyle/>
                    <a:p>
                      <a:pPr algn="ctr"/>
                      <a:endParaRPr kumimoji="1" lang="ja-JP" altLang="en-US" sz="1000" strike="noStrike">
                        <a:solidFill>
                          <a:schemeClr val="tx1"/>
                        </a:solidFill>
                        <a:latin typeface="Meiryo UI" panose="020B0604030504040204" pitchFamily="34" charset="-128"/>
                        <a:ea typeface="Meiryo UI" panose="020B0604030504040204" pitchFamily="34" charset="-128"/>
                      </a:endParaRPr>
                    </a:p>
                  </a:txBody>
                  <a:tcPr marL="62201" marR="62201" marT="31101" marB="31101" anchor="ctr"/>
                </a:tc>
                <a:tc>
                  <a:txBody>
                    <a:bodyPr/>
                    <a:lstStyle/>
                    <a:p>
                      <a:pPr algn="ctr"/>
                      <a:endParaRPr kumimoji="1" lang="ja-JP" altLang="en-US" sz="1000" strike="noStrike">
                        <a:solidFill>
                          <a:schemeClr val="tx1"/>
                        </a:solidFill>
                        <a:latin typeface="Meiryo UI" panose="020B0604030504040204" pitchFamily="34" charset="-128"/>
                        <a:ea typeface="Meiryo UI" panose="020B0604030504040204" pitchFamily="34" charset="-128"/>
                      </a:endParaRPr>
                    </a:p>
                  </a:txBody>
                  <a:tcPr marL="62201" marR="62201" marT="31101" marB="31101" anchor="ctr"/>
                </a:tc>
                <a:tc>
                  <a:txBody>
                    <a:bodyPr/>
                    <a:lstStyle/>
                    <a:p>
                      <a:pPr algn="ctr"/>
                      <a:r>
                        <a:rPr kumimoji="1" lang="ja-JP" altLang="en-US" sz="1000" strike="noStrike">
                          <a:solidFill>
                            <a:schemeClr val="tx1"/>
                          </a:solidFill>
                          <a:latin typeface="Meiryo UI" panose="020B0604030504040204" pitchFamily="34" charset="-128"/>
                          <a:ea typeface="Meiryo UI" panose="020B0604030504040204" pitchFamily="34" charset="-128"/>
                        </a:rPr>
                        <a:t>●</a:t>
                      </a:r>
                    </a:p>
                  </a:txBody>
                  <a:tcPr marL="62201" marR="62201" marT="31101" marB="31101" anchor="ctr"/>
                </a:tc>
                <a:tc>
                  <a:txBody>
                    <a:bodyPr/>
                    <a:lstStyle/>
                    <a:p>
                      <a:pPr algn="ctr"/>
                      <a:r>
                        <a:rPr kumimoji="1" lang="ja-JP" altLang="en-US" sz="1000" strike="noStrike">
                          <a:solidFill>
                            <a:schemeClr val="tx1"/>
                          </a:solidFill>
                          <a:latin typeface="Meiryo UI" panose="020B0604030504040204" pitchFamily="34" charset="-128"/>
                          <a:ea typeface="Meiryo UI" panose="020B0604030504040204" pitchFamily="34" charset="-128"/>
                        </a:rPr>
                        <a:t>●</a:t>
                      </a:r>
                    </a:p>
                  </a:txBody>
                  <a:tcPr marL="62201" marR="62201" marT="31101" marB="31101" anchor="ctr"/>
                </a:tc>
                <a:tc>
                  <a:txBody>
                    <a:bodyPr/>
                    <a:lstStyle/>
                    <a:p>
                      <a:pPr algn="ctr"/>
                      <a:r>
                        <a:rPr kumimoji="1" lang="ja-JP" altLang="en-US" sz="1000" strike="noStrike">
                          <a:solidFill>
                            <a:schemeClr val="tx1"/>
                          </a:solidFill>
                          <a:latin typeface="Meiryo UI" panose="020B0604030504040204" pitchFamily="34" charset="-128"/>
                          <a:ea typeface="Meiryo UI" panose="020B0604030504040204" pitchFamily="34" charset="-128"/>
                        </a:rPr>
                        <a:t>●</a:t>
                      </a:r>
                    </a:p>
                  </a:txBody>
                  <a:tcPr marL="62201" marR="62201" marT="31101" marB="31101" anchor="ctr"/>
                </a:tc>
                <a:tc>
                  <a:txBody>
                    <a:bodyPr/>
                    <a:lstStyle/>
                    <a:p>
                      <a:pPr algn="ctr"/>
                      <a:r>
                        <a:rPr kumimoji="1" lang="ja-JP" altLang="en-US" sz="1000" strike="noStrike">
                          <a:solidFill>
                            <a:schemeClr val="tx1"/>
                          </a:solidFill>
                          <a:latin typeface="Meiryo UI" panose="020B0604030504040204" pitchFamily="34" charset="-128"/>
                          <a:ea typeface="Meiryo UI" panose="020B0604030504040204" pitchFamily="34" charset="-128"/>
                        </a:rPr>
                        <a:t>●</a:t>
                      </a:r>
                    </a:p>
                  </a:txBody>
                  <a:tcPr marL="62201" marR="62201" marT="31101" marB="31101" anchor="ctr"/>
                </a:tc>
                <a:tc>
                  <a:txBody>
                    <a:bodyPr/>
                    <a:lstStyle/>
                    <a:p>
                      <a:pPr marL="0" marR="0" lvl="0" indent="0" algn="l" defTabSz="1043056" rtl="0" eaLnBrk="1" fontAlgn="auto" latinLnBrk="0" hangingPunct="1">
                        <a:lnSpc>
                          <a:spcPct val="100000"/>
                        </a:lnSpc>
                        <a:spcBef>
                          <a:spcPts val="0"/>
                        </a:spcBef>
                        <a:spcAft>
                          <a:spcPts val="0"/>
                        </a:spcAft>
                        <a:buClrTx/>
                        <a:buSzTx/>
                        <a:buFontTx/>
                        <a:buNone/>
                        <a:tabLst/>
                        <a:defRPr/>
                      </a:pPr>
                      <a:r>
                        <a:rPr kumimoji="1" lang="ja-JP" altLang="en-US" sz="1000" b="1" strike="noStrike">
                          <a:solidFill>
                            <a:schemeClr val="accent6"/>
                          </a:solidFill>
                          <a:latin typeface="Meiryo UI" panose="020B0604030504040204" pitchFamily="34" charset="-128"/>
                          <a:ea typeface="Meiryo UI" panose="020B0604030504040204" pitchFamily="34" charset="-128"/>
                        </a:rPr>
                        <a:t>ソート順の変更は誰が行うか？</a:t>
                      </a:r>
                    </a:p>
                  </a:txBody>
                  <a:tcPr marL="62201" marR="62201" marT="31101" marB="31101" anchor="ctr"/>
                </a:tc>
                <a:extLst>
                  <a:ext uri="{0D108BD9-81ED-4DB2-BD59-A6C34878D82A}">
                    <a16:rowId xmlns:a16="http://schemas.microsoft.com/office/drawing/2014/main" val="2335762636"/>
                  </a:ext>
                </a:extLst>
              </a:tr>
              <a:tr h="243271">
                <a:tc>
                  <a:txBody>
                    <a:bodyPr/>
                    <a:lstStyle/>
                    <a:p>
                      <a:pPr algn="l"/>
                      <a:r>
                        <a:rPr kumimoji="1" lang="en-US" altLang="ja-JP" sz="1000" strike="noStrike" dirty="0">
                          <a:solidFill>
                            <a:schemeClr val="tx1"/>
                          </a:solidFill>
                          <a:latin typeface="Meiryo UI" panose="020B0604030504040204" pitchFamily="34" charset="-128"/>
                          <a:ea typeface="Meiryo UI" panose="020B0604030504040204" pitchFamily="34" charset="-128"/>
                        </a:rPr>
                        <a:t>9</a:t>
                      </a:r>
                      <a:endParaRPr kumimoji="1" lang="ja-JP" altLang="en-US" sz="1000" strike="noStrike">
                        <a:solidFill>
                          <a:schemeClr val="tx1"/>
                        </a:solidFill>
                        <a:latin typeface="Meiryo UI" panose="020B0604030504040204" pitchFamily="34" charset="-128"/>
                        <a:ea typeface="Meiryo UI" panose="020B0604030504040204" pitchFamily="34" charset="-128"/>
                      </a:endParaRPr>
                    </a:p>
                  </a:txBody>
                  <a:tcPr marL="62201" marR="62201" marT="31101" marB="31101" anchor="ctr"/>
                </a:tc>
                <a:tc>
                  <a:txBody>
                    <a:bodyPr/>
                    <a:lstStyle/>
                    <a:p>
                      <a:pPr algn="ctr"/>
                      <a:r>
                        <a:rPr kumimoji="1" lang="ja-JP" altLang="en-US" sz="1000" b="0" u="none" strike="noStrike" kern="1200" cap="none" spc="0" normalizeH="0" baseline="0" noProof="0">
                          <a:ln>
                            <a:noFill/>
                          </a:ln>
                          <a:solidFill>
                            <a:srgbClr val="000000"/>
                          </a:solidFill>
                          <a:effectLst/>
                          <a:uLnTx/>
                          <a:uFillTx/>
                          <a:latin typeface="Meiryo UI" panose="020B0604030504040204" pitchFamily="34" charset="-128"/>
                          <a:ea typeface="Meiryo UI" panose="020B0604030504040204" pitchFamily="34" charset="-128"/>
                        </a:rPr>
                        <a:t>✔</a:t>
                      </a:r>
                      <a:endParaRPr kumimoji="1" lang="ja-JP" altLang="en-US" sz="1000" strike="noStrike">
                        <a:solidFill>
                          <a:schemeClr val="tx1"/>
                        </a:solidFill>
                        <a:latin typeface="Meiryo UI" panose="020B0604030504040204" pitchFamily="34" charset="-128"/>
                        <a:ea typeface="Meiryo UI" panose="020B0604030504040204" pitchFamily="34" charset="-128"/>
                      </a:endParaRPr>
                    </a:p>
                  </a:txBody>
                  <a:tcPr marL="62201" marR="62201" marT="31101" marB="31101" anchor="ctr"/>
                </a:tc>
                <a:tc>
                  <a:txBody>
                    <a:bodyPr/>
                    <a:lstStyle/>
                    <a:p>
                      <a:pPr marL="0" marR="0" lvl="0" indent="0" algn="ctr" defTabSz="1043056"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schemeClr val="tx1"/>
                        </a:solidFill>
                        <a:effectLst/>
                        <a:uLnTx/>
                        <a:uFillTx/>
                        <a:latin typeface="Meiryo UI" panose="020B0604030504040204" pitchFamily="34" charset="-128"/>
                        <a:ea typeface="Meiryo UI" panose="020B0604030504040204" pitchFamily="34" charset="-128"/>
                        <a:cs typeface="+mn-cs"/>
                      </a:endParaRPr>
                    </a:p>
                  </a:txBody>
                  <a:tcPr marL="62201" marR="62201" marT="31101" marB="31101" anchor="ctr"/>
                </a:tc>
                <a:tc>
                  <a:txBody>
                    <a:bodyPr/>
                    <a:lstStyle/>
                    <a:p>
                      <a:pPr algn="l"/>
                      <a:r>
                        <a:rPr kumimoji="1" lang="ja-JP" altLang="en-US" sz="1000" strike="noStrike">
                          <a:solidFill>
                            <a:schemeClr val="tx1"/>
                          </a:solidFill>
                          <a:latin typeface="Meiryo UI" panose="020B0604030504040204" pitchFamily="34" charset="-128"/>
                          <a:ea typeface="Meiryo UI" panose="020B0604030504040204" pitchFamily="34" charset="-128"/>
                        </a:rPr>
                        <a:t>キャンセル申込</a:t>
                      </a:r>
                    </a:p>
                  </a:txBody>
                  <a:tcPr marL="62201" marR="62201" marT="31101" marB="31101" anchor="ctr"/>
                </a:tc>
                <a:tc>
                  <a:txBody>
                    <a:bodyPr/>
                    <a:lstStyle/>
                    <a:p>
                      <a:pPr algn="ctr"/>
                      <a:endParaRPr kumimoji="1" lang="ja-JP" altLang="en-US" sz="1000" strike="noStrike">
                        <a:solidFill>
                          <a:schemeClr val="tx1"/>
                        </a:solidFill>
                        <a:latin typeface="Meiryo UI" panose="020B0604030504040204" pitchFamily="34" charset="-128"/>
                        <a:ea typeface="Meiryo UI" panose="020B0604030504040204" pitchFamily="34" charset="-128"/>
                      </a:endParaRPr>
                    </a:p>
                  </a:txBody>
                  <a:tcPr marL="62201" marR="62201" marT="31101" marB="31101" anchor="ctr"/>
                </a:tc>
                <a:tc>
                  <a:txBody>
                    <a:bodyPr/>
                    <a:lstStyle/>
                    <a:p>
                      <a:pPr algn="ctr"/>
                      <a:r>
                        <a:rPr kumimoji="1" lang="ja-JP" altLang="en-US" sz="1000" strike="noStrike">
                          <a:solidFill>
                            <a:schemeClr val="tx1"/>
                          </a:solidFill>
                          <a:latin typeface="Meiryo UI" panose="020B0604030504040204" pitchFamily="34" charset="-128"/>
                          <a:ea typeface="Meiryo UI" panose="020B0604030504040204" pitchFamily="34" charset="-128"/>
                        </a:rPr>
                        <a:t>●</a:t>
                      </a:r>
                    </a:p>
                  </a:txBody>
                  <a:tcPr marL="62201" marR="62201" marT="31101" marB="31101" anchor="ctr"/>
                </a:tc>
                <a:tc>
                  <a:txBody>
                    <a:bodyPr/>
                    <a:lstStyle/>
                    <a:p>
                      <a:pPr algn="ctr"/>
                      <a:endParaRPr kumimoji="1" lang="ja-JP" altLang="en-US" sz="1000" strike="noStrike">
                        <a:solidFill>
                          <a:schemeClr val="tx1"/>
                        </a:solidFill>
                        <a:latin typeface="Meiryo UI" panose="020B0604030504040204" pitchFamily="34" charset="-128"/>
                        <a:ea typeface="Meiryo UI" panose="020B0604030504040204" pitchFamily="34" charset="-128"/>
                      </a:endParaRPr>
                    </a:p>
                  </a:txBody>
                  <a:tcPr marL="62201" marR="62201" marT="31101" marB="31101" anchor="ctr"/>
                </a:tc>
                <a:tc>
                  <a:txBody>
                    <a:bodyPr/>
                    <a:lstStyle/>
                    <a:p>
                      <a:pPr algn="ctr"/>
                      <a:endParaRPr kumimoji="1" lang="ja-JP" altLang="en-US" sz="1000" strike="noStrike">
                        <a:solidFill>
                          <a:schemeClr val="tx1"/>
                        </a:solidFill>
                        <a:latin typeface="Meiryo UI" panose="020B0604030504040204" pitchFamily="34" charset="-128"/>
                        <a:ea typeface="Meiryo UI" panose="020B0604030504040204" pitchFamily="34" charset="-128"/>
                      </a:endParaRPr>
                    </a:p>
                  </a:txBody>
                  <a:tcPr marL="62201" marR="62201" marT="31101" marB="31101" anchor="ctr"/>
                </a:tc>
                <a:tc>
                  <a:txBody>
                    <a:bodyPr/>
                    <a:lstStyle/>
                    <a:p>
                      <a:pPr algn="ctr"/>
                      <a:endParaRPr kumimoji="1" lang="ja-JP" altLang="en-US" sz="1000" strike="noStrike">
                        <a:solidFill>
                          <a:schemeClr val="tx1"/>
                        </a:solidFill>
                        <a:latin typeface="Meiryo UI" panose="020B0604030504040204" pitchFamily="34" charset="-128"/>
                        <a:ea typeface="Meiryo UI" panose="020B0604030504040204" pitchFamily="34" charset="-128"/>
                      </a:endParaRPr>
                    </a:p>
                  </a:txBody>
                  <a:tcPr marL="62201" marR="62201" marT="31101" marB="31101" anchor="ctr"/>
                </a:tc>
                <a:tc>
                  <a:txBody>
                    <a:bodyPr/>
                    <a:lstStyle/>
                    <a:p>
                      <a:pPr algn="ctr"/>
                      <a:endParaRPr kumimoji="1" lang="ja-JP" altLang="en-US" sz="1000" strike="noStrike">
                        <a:solidFill>
                          <a:schemeClr val="tx1"/>
                        </a:solidFill>
                        <a:latin typeface="Meiryo UI" panose="020B0604030504040204" pitchFamily="34" charset="-128"/>
                        <a:ea typeface="Meiryo UI" panose="020B0604030504040204" pitchFamily="34" charset="-128"/>
                      </a:endParaRPr>
                    </a:p>
                  </a:txBody>
                  <a:tcPr marL="62201" marR="62201" marT="31101" marB="31101" anchor="ctr"/>
                </a:tc>
                <a:tc>
                  <a:txBody>
                    <a:bodyPr/>
                    <a:lstStyle/>
                    <a:p>
                      <a:pPr algn="ctr"/>
                      <a:endParaRPr kumimoji="1" lang="ja-JP" altLang="en-US" sz="1000" strike="noStrike">
                        <a:solidFill>
                          <a:schemeClr val="tx1"/>
                        </a:solidFill>
                        <a:latin typeface="Meiryo UI" panose="020B0604030504040204" pitchFamily="34" charset="-128"/>
                        <a:ea typeface="Meiryo UI" panose="020B0604030504040204" pitchFamily="34" charset="-128"/>
                      </a:endParaRPr>
                    </a:p>
                  </a:txBody>
                  <a:tcPr marL="62201" marR="62201" marT="31101" marB="31101" anchor="ctr"/>
                </a:tc>
                <a:tc>
                  <a:txBody>
                    <a:bodyPr/>
                    <a:lstStyle/>
                    <a:p>
                      <a:pPr algn="ctr"/>
                      <a:endParaRPr kumimoji="1" lang="ja-JP" altLang="en-US" sz="1000" strike="noStrike">
                        <a:solidFill>
                          <a:schemeClr val="tx1"/>
                        </a:solidFill>
                        <a:latin typeface="Meiryo UI" panose="020B0604030504040204" pitchFamily="34" charset="-128"/>
                        <a:ea typeface="Meiryo UI" panose="020B0604030504040204" pitchFamily="34" charset="-128"/>
                      </a:endParaRPr>
                    </a:p>
                  </a:txBody>
                  <a:tcPr marL="62201" marR="62201" marT="31101" marB="31101" anchor="ctr"/>
                </a:tc>
                <a:tc>
                  <a:txBody>
                    <a:bodyPr/>
                    <a:lstStyle/>
                    <a:p>
                      <a:pPr algn="ctr"/>
                      <a:r>
                        <a:rPr kumimoji="1" lang="ja-JP" altLang="en-US" sz="1000" strike="noStrike">
                          <a:solidFill>
                            <a:schemeClr val="tx1"/>
                          </a:solidFill>
                          <a:latin typeface="Meiryo UI" panose="020B0604030504040204" pitchFamily="34" charset="-128"/>
                          <a:ea typeface="Meiryo UI" panose="020B0604030504040204" pitchFamily="34" charset="-128"/>
                        </a:rPr>
                        <a:t>●</a:t>
                      </a:r>
                    </a:p>
                  </a:txBody>
                  <a:tcPr marL="62201" marR="62201" marT="31101" marB="31101" anchor="ctr"/>
                </a:tc>
                <a:tc>
                  <a:txBody>
                    <a:bodyPr/>
                    <a:lstStyle/>
                    <a:p>
                      <a:pPr algn="ctr"/>
                      <a:r>
                        <a:rPr kumimoji="1" lang="ja-JP" altLang="en-US" sz="1000" strike="noStrike">
                          <a:solidFill>
                            <a:schemeClr val="tx1"/>
                          </a:solidFill>
                          <a:latin typeface="Meiryo UI" panose="020B0604030504040204" pitchFamily="34" charset="-128"/>
                          <a:ea typeface="Meiryo UI" panose="020B0604030504040204" pitchFamily="34" charset="-128"/>
                        </a:rPr>
                        <a:t>●</a:t>
                      </a:r>
                    </a:p>
                  </a:txBody>
                  <a:tcPr marL="62201" marR="62201" marT="31101" marB="31101" anchor="ctr"/>
                </a:tc>
                <a:tc>
                  <a:txBody>
                    <a:bodyPr/>
                    <a:lstStyle/>
                    <a:p>
                      <a:pPr algn="ctr"/>
                      <a:r>
                        <a:rPr kumimoji="1" lang="ja-JP" altLang="en-US" sz="1000" strike="noStrike">
                          <a:solidFill>
                            <a:schemeClr val="tx1"/>
                          </a:solidFill>
                          <a:latin typeface="Meiryo UI" panose="020B0604030504040204" pitchFamily="34" charset="-128"/>
                          <a:ea typeface="Meiryo UI" panose="020B0604030504040204" pitchFamily="34" charset="-128"/>
                        </a:rPr>
                        <a:t>●</a:t>
                      </a:r>
                    </a:p>
                  </a:txBody>
                  <a:tcPr marL="62201" marR="62201" marT="31101" marB="31101" anchor="ctr"/>
                </a:tc>
                <a:tc>
                  <a:txBody>
                    <a:bodyPr/>
                    <a:lstStyle/>
                    <a:p>
                      <a:pPr algn="ctr"/>
                      <a:r>
                        <a:rPr kumimoji="1" lang="ja-JP" altLang="en-US" sz="1000" strike="noStrike">
                          <a:solidFill>
                            <a:schemeClr val="tx1"/>
                          </a:solidFill>
                          <a:latin typeface="Meiryo UI" panose="020B0604030504040204" pitchFamily="34" charset="-128"/>
                          <a:ea typeface="Meiryo UI" panose="020B0604030504040204" pitchFamily="34" charset="-128"/>
                        </a:rPr>
                        <a:t>●</a:t>
                      </a:r>
                    </a:p>
                  </a:txBody>
                  <a:tcPr marL="62201" marR="62201" marT="31101" marB="31101" anchor="ctr"/>
                </a:tc>
                <a:tc>
                  <a:txBody>
                    <a:bodyPr/>
                    <a:lstStyle/>
                    <a:p>
                      <a:endParaRPr kumimoji="1" lang="ja-JP" altLang="en-US" sz="1000" b="1" strike="noStrike">
                        <a:solidFill>
                          <a:schemeClr val="accent6"/>
                        </a:solidFill>
                        <a:latin typeface="Meiryo UI" panose="020B0604030504040204" pitchFamily="34" charset="-128"/>
                        <a:ea typeface="Meiryo UI" panose="020B0604030504040204" pitchFamily="34" charset="-128"/>
                      </a:endParaRPr>
                    </a:p>
                  </a:txBody>
                  <a:tcPr marL="62201" marR="62201" marT="31101" marB="31101" anchor="ctr"/>
                </a:tc>
                <a:extLst>
                  <a:ext uri="{0D108BD9-81ED-4DB2-BD59-A6C34878D82A}">
                    <a16:rowId xmlns:a16="http://schemas.microsoft.com/office/drawing/2014/main" val="2409596041"/>
                  </a:ext>
                </a:extLst>
              </a:tr>
              <a:tr h="243271">
                <a:tc>
                  <a:txBody>
                    <a:bodyPr/>
                    <a:lstStyle/>
                    <a:p>
                      <a:pPr algn="l"/>
                      <a:r>
                        <a:rPr kumimoji="1" lang="en-US" altLang="ja-JP" sz="1000" strike="noStrike" dirty="0">
                          <a:solidFill>
                            <a:schemeClr val="tx1"/>
                          </a:solidFill>
                          <a:latin typeface="Meiryo UI" panose="020B0604030504040204" pitchFamily="34" charset="-128"/>
                          <a:ea typeface="Meiryo UI" panose="020B0604030504040204" pitchFamily="34" charset="-128"/>
                        </a:rPr>
                        <a:t>10</a:t>
                      </a:r>
                      <a:endParaRPr kumimoji="1" lang="ja-JP" altLang="en-US" sz="1000" strike="noStrike">
                        <a:solidFill>
                          <a:schemeClr val="tx1"/>
                        </a:solidFill>
                        <a:latin typeface="Meiryo UI" panose="020B0604030504040204" pitchFamily="34" charset="-128"/>
                        <a:ea typeface="Meiryo UI" panose="020B0604030504040204" pitchFamily="34" charset="-128"/>
                      </a:endParaRPr>
                    </a:p>
                  </a:txBody>
                  <a:tcPr marL="62201" marR="62201" marT="31101" marB="31101" anchor="ctr"/>
                </a:tc>
                <a:tc>
                  <a:txBody>
                    <a:bodyPr/>
                    <a:lstStyle/>
                    <a:p>
                      <a:pPr algn="ctr"/>
                      <a:endParaRPr kumimoji="1" lang="ja-JP" altLang="en-US" sz="1000" strike="noStrike">
                        <a:solidFill>
                          <a:schemeClr val="tx1"/>
                        </a:solidFill>
                        <a:latin typeface="Meiryo UI" panose="020B0604030504040204" pitchFamily="34" charset="-128"/>
                        <a:ea typeface="Meiryo UI" panose="020B0604030504040204" pitchFamily="34" charset="-128"/>
                      </a:endParaRPr>
                    </a:p>
                  </a:txBody>
                  <a:tcPr marL="62201" marR="62201" marT="31101" marB="31101" anchor="ctr"/>
                </a:tc>
                <a:tc>
                  <a:txBody>
                    <a:bodyPr/>
                    <a:lstStyle/>
                    <a:p>
                      <a:pPr marL="0" marR="0" lvl="0" indent="0" algn="ctr" defTabSz="1043056" rtl="0" eaLnBrk="1" fontAlgn="auto" latinLnBrk="0" hangingPunct="1">
                        <a:lnSpc>
                          <a:spcPct val="100000"/>
                        </a:lnSpc>
                        <a:spcBef>
                          <a:spcPts val="0"/>
                        </a:spcBef>
                        <a:spcAft>
                          <a:spcPts val="0"/>
                        </a:spcAft>
                        <a:buClrTx/>
                        <a:buSzTx/>
                        <a:buFontTx/>
                        <a:buNone/>
                        <a:tabLst/>
                        <a:defRPr/>
                      </a:pPr>
                      <a:r>
                        <a:rPr kumimoji="1" lang="ja-JP" altLang="en-US" sz="1000" strike="noStrike">
                          <a:solidFill>
                            <a:schemeClr val="tx1"/>
                          </a:solidFill>
                          <a:latin typeface="Meiryo UI" panose="020B0604030504040204" pitchFamily="34" charset="-128"/>
                          <a:ea typeface="Meiryo UI" panose="020B0604030504040204" pitchFamily="34" charset="-128"/>
                        </a:rPr>
                        <a:t>✔</a:t>
                      </a:r>
                      <a:endParaRPr kumimoji="1" lang="ja-JP" altLang="en-US" sz="1000" b="0" i="0" u="none" strike="noStrike" kern="1200" cap="none" spc="0" normalizeH="0" baseline="0" noProof="0">
                        <a:ln>
                          <a:noFill/>
                        </a:ln>
                        <a:solidFill>
                          <a:schemeClr val="tx1"/>
                        </a:solidFill>
                        <a:effectLst/>
                        <a:uLnTx/>
                        <a:uFillTx/>
                        <a:latin typeface="Meiryo UI" panose="020B0604030504040204" pitchFamily="34" charset="-128"/>
                        <a:ea typeface="Meiryo UI" panose="020B0604030504040204" pitchFamily="34" charset="-128"/>
                        <a:cs typeface="+mn-cs"/>
                      </a:endParaRPr>
                    </a:p>
                  </a:txBody>
                  <a:tcPr marL="62201" marR="62201" marT="31101" marB="31101" anchor="ctr"/>
                </a:tc>
                <a:tc>
                  <a:txBody>
                    <a:bodyPr/>
                    <a:lstStyle/>
                    <a:p>
                      <a:pPr algn="l"/>
                      <a:r>
                        <a:rPr kumimoji="1" lang="ja-JP" altLang="en-US" sz="1000" strike="noStrike">
                          <a:solidFill>
                            <a:schemeClr val="tx1"/>
                          </a:solidFill>
                          <a:latin typeface="Meiryo UI" panose="020B0604030504040204" pitchFamily="34" charset="-128"/>
                          <a:ea typeface="Meiryo UI" panose="020B0604030504040204" pitchFamily="34" charset="-128"/>
                        </a:rPr>
                        <a:t>学会アプリマスター</a:t>
                      </a:r>
                    </a:p>
                  </a:txBody>
                  <a:tcPr marL="62201" marR="62201" marT="31101" marB="31101" anchor="ctr"/>
                </a:tc>
                <a:tc>
                  <a:txBody>
                    <a:bodyPr/>
                    <a:lstStyle/>
                    <a:p>
                      <a:pPr algn="ctr"/>
                      <a:endParaRPr kumimoji="1" lang="ja-JP" altLang="en-US" sz="1000" strike="noStrike">
                        <a:solidFill>
                          <a:schemeClr val="tx1"/>
                        </a:solidFill>
                        <a:latin typeface="Meiryo UI" panose="020B0604030504040204" pitchFamily="34" charset="-128"/>
                        <a:ea typeface="Meiryo UI" panose="020B0604030504040204" pitchFamily="34" charset="-128"/>
                      </a:endParaRPr>
                    </a:p>
                  </a:txBody>
                  <a:tcPr marL="62201" marR="62201" marT="31101" marB="31101" anchor="ctr"/>
                </a:tc>
                <a:tc>
                  <a:txBody>
                    <a:bodyPr/>
                    <a:lstStyle/>
                    <a:p>
                      <a:pPr algn="ctr"/>
                      <a:endParaRPr kumimoji="1" lang="ja-JP" altLang="en-US" sz="1000" strike="noStrike">
                        <a:solidFill>
                          <a:schemeClr val="tx1"/>
                        </a:solidFill>
                        <a:latin typeface="Meiryo UI" panose="020B0604030504040204" pitchFamily="34" charset="-128"/>
                        <a:ea typeface="Meiryo UI" panose="020B0604030504040204" pitchFamily="34" charset="-128"/>
                      </a:endParaRPr>
                    </a:p>
                  </a:txBody>
                  <a:tcPr marL="62201" marR="62201" marT="31101" marB="31101" anchor="ctr"/>
                </a:tc>
                <a:tc>
                  <a:txBody>
                    <a:bodyPr/>
                    <a:lstStyle/>
                    <a:p>
                      <a:pPr algn="ctr"/>
                      <a:endParaRPr kumimoji="1" lang="ja-JP" altLang="en-US" sz="1000" strike="noStrike">
                        <a:solidFill>
                          <a:schemeClr val="tx1"/>
                        </a:solidFill>
                        <a:latin typeface="Meiryo UI" panose="020B0604030504040204" pitchFamily="34" charset="-128"/>
                        <a:ea typeface="Meiryo UI" panose="020B0604030504040204" pitchFamily="34" charset="-128"/>
                      </a:endParaRPr>
                    </a:p>
                  </a:txBody>
                  <a:tcPr marL="62201" marR="62201" marT="31101" marB="31101" anchor="ctr"/>
                </a:tc>
                <a:tc>
                  <a:txBody>
                    <a:bodyPr/>
                    <a:lstStyle/>
                    <a:p>
                      <a:pPr algn="ctr"/>
                      <a:endParaRPr kumimoji="1" lang="ja-JP" altLang="en-US" sz="1000" strike="noStrike">
                        <a:solidFill>
                          <a:schemeClr val="tx1"/>
                        </a:solidFill>
                        <a:latin typeface="Meiryo UI" panose="020B0604030504040204" pitchFamily="34" charset="-128"/>
                        <a:ea typeface="Meiryo UI" panose="020B0604030504040204" pitchFamily="34" charset="-128"/>
                      </a:endParaRPr>
                    </a:p>
                  </a:txBody>
                  <a:tcPr marL="62201" marR="62201" marT="31101" marB="31101" anchor="ctr"/>
                </a:tc>
                <a:tc>
                  <a:txBody>
                    <a:bodyPr/>
                    <a:lstStyle/>
                    <a:p>
                      <a:pPr algn="ctr"/>
                      <a:endParaRPr kumimoji="1" lang="ja-JP" altLang="en-US" sz="1000" strike="noStrike">
                        <a:solidFill>
                          <a:schemeClr val="tx1"/>
                        </a:solidFill>
                        <a:latin typeface="Meiryo UI" panose="020B0604030504040204" pitchFamily="34" charset="-128"/>
                        <a:ea typeface="Meiryo UI" panose="020B0604030504040204" pitchFamily="34" charset="-128"/>
                      </a:endParaRPr>
                    </a:p>
                  </a:txBody>
                  <a:tcPr marL="62201" marR="62201" marT="31101" marB="31101" anchor="ctr"/>
                </a:tc>
                <a:tc>
                  <a:txBody>
                    <a:bodyPr/>
                    <a:lstStyle/>
                    <a:p>
                      <a:pPr algn="ctr"/>
                      <a:endParaRPr kumimoji="1" lang="ja-JP" altLang="en-US" sz="1000" strike="noStrike">
                        <a:solidFill>
                          <a:schemeClr val="tx1"/>
                        </a:solidFill>
                        <a:latin typeface="Meiryo UI" panose="020B0604030504040204" pitchFamily="34" charset="-128"/>
                        <a:ea typeface="Meiryo UI" panose="020B0604030504040204" pitchFamily="34" charset="-128"/>
                      </a:endParaRPr>
                    </a:p>
                  </a:txBody>
                  <a:tcPr marL="62201" marR="62201" marT="31101" marB="31101" anchor="ctr"/>
                </a:tc>
                <a:tc>
                  <a:txBody>
                    <a:bodyPr/>
                    <a:lstStyle/>
                    <a:p>
                      <a:pPr algn="ctr"/>
                      <a:endParaRPr kumimoji="1" lang="ja-JP" altLang="en-US" sz="1000" strike="noStrike">
                        <a:solidFill>
                          <a:schemeClr val="tx1"/>
                        </a:solidFill>
                        <a:latin typeface="Meiryo UI" panose="020B0604030504040204" pitchFamily="34" charset="-128"/>
                        <a:ea typeface="Meiryo UI" panose="020B0604030504040204" pitchFamily="34" charset="-128"/>
                      </a:endParaRPr>
                    </a:p>
                  </a:txBody>
                  <a:tcPr marL="62201" marR="62201" marT="31101" marB="31101" anchor="ctr"/>
                </a:tc>
                <a:tc>
                  <a:txBody>
                    <a:bodyPr/>
                    <a:lstStyle/>
                    <a:p>
                      <a:pPr algn="ctr"/>
                      <a:endParaRPr kumimoji="1" lang="ja-JP" altLang="en-US" sz="1000" strike="noStrike">
                        <a:solidFill>
                          <a:schemeClr val="tx1"/>
                        </a:solidFill>
                        <a:latin typeface="Meiryo UI" panose="020B0604030504040204" pitchFamily="34" charset="-128"/>
                        <a:ea typeface="Meiryo UI" panose="020B0604030504040204" pitchFamily="34" charset="-128"/>
                      </a:endParaRPr>
                    </a:p>
                  </a:txBody>
                  <a:tcPr marL="62201" marR="62201" marT="31101" marB="31101" anchor="ctr"/>
                </a:tc>
                <a:tc>
                  <a:txBody>
                    <a:bodyPr/>
                    <a:lstStyle/>
                    <a:p>
                      <a:pPr algn="ctr"/>
                      <a:r>
                        <a:rPr kumimoji="1" lang="ja-JP" altLang="en-US" sz="1000" strike="noStrike">
                          <a:solidFill>
                            <a:schemeClr val="tx1"/>
                          </a:solidFill>
                          <a:latin typeface="Meiryo UI" panose="020B0604030504040204" pitchFamily="34" charset="-128"/>
                          <a:ea typeface="Meiryo UI" panose="020B0604030504040204" pitchFamily="34" charset="-128"/>
                        </a:rPr>
                        <a:t>●</a:t>
                      </a:r>
                    </a:p>
                  </a:txBody>
                  <a:tcPr marL="62201" marR="62201" marT="31101" marB="31101" anchor="ctr"/>
                </a:tc>
                <a:tc>
                  <a:txBody>
                    <a:bodyPr/>
                    <a:lstStyle/>
                    <a:p>
                      <a:pPr algn="ctr"/>
                      <a:r>
                        <a:rPr kumimoji="1" lang="ja-JP" altLang="en-US" sz="1000" strike="noStrike">
                          <a:solidFill>
                            <a:schemeClr val="tx1"/>
                          </a:solidFill>
                          <a:latin typeface="Meiryo UI" panose="020B0604030504040204" pitchFamily="34" charset="-128"/>
                          <a:ea typeface="Meiryo UI" panose="020B0604030504040204" pitchFamily="34" charset="-128"/>
                        </a:rPr>
                        <a:t>●</a:t>
                      </a:r>
                    </a:p>
                  </a:txBody>
                  <a:tcPr marL="62201" marR="62201" marT="31101" marB="31101" anchor="ctr"/>
                </a:tc>
                <a:tc>
                  <a:txBody>
                    <a:bodyPr/>
                    <a:lstStyle/>
                    <a:p>
                      <a:pPr algn="ctr"/>
                      <a:r>
                        <a:rPr kumimoji="1" lang="ja-JP" altLang="en-US" sz="1000" strike="noStrike">
                          <a:solidFill>
                            <a:schemeClr val="tx1"/>
                          </a:solidFill>
                          <a:latin typeface="Meiryo UI" panose="020B0604030504040204" pitchFamily="34" charset="-128"/>
                          <a:ea typeface="Meiryo UI" panose="020B0604030504040204" pitchFamily="34" charset="-128"/>
                        </a:rPr>
                        <a:t>●</a:t>
                      </a:r>
                    </a:p>
                  </a:txBody>
                  <a:tcPr marL="62201" marR="62201" marT="31101" marB="31101" anchor="ctr"/>
                </a:tc>
                <a:tc>
                  <a:txBody>
                    <a:bodyPr/>
                    <a:lstStyle/>
                    <a:p>
                      <a:pPr algn="ctr"/>
                      <a:r>
                        <a:rPr kumimoji="1" lang="ja-JP" altLang="en-US" sz="1000" strike="noStrike">
                          <a:solidFill>
                            <a:schemeClr val="tx1"/>
                          </a:solidFill>
                          <a:latin typeface="Meiryo UI" panose="020B0604030504040204" pitchFamily="34" charset="-128"/>
                          <a:ea typeface="Meiryo UI" panose="020B0604030504040204" pitchFamily="34" charset="-128"/>
                        </a:rPr>
                        <a:t>●</a:t>
                      </a:r>
                    </a:p>
                  </a:txBody>
                  <a:tcPr marL="62201" marR="62201" marT="31101" marB="31101" anchor="ctr"/>
                </a:tc>
                <a:tc>
                  <a:txBody>
                    <a:bodyPr/>
                    <a:lstStyle/>
                    <a:p>
                      <a:r>
                        <a:rPr kumimoji="1" lang="ja-JP" altLang="en-US" sz="1000" b="0" strike="noStrike">
                          <a:solidFill>
                            <a:schemeClr val="tx1"/>
                          </a:solidFill>
                          <a:latin typeface="Meiryo UI" panose="020B0604030504040204" pitchFamily="34" charset="-128"/>
                          <a:ea typeface="Meiryo UI" panose="020B0604030504040204" pitchFamily="34" charset="-128"/>
                        </a:rPr>
                        <a:t>システム運用者の管理用アプリ</a:t>
                      </a:r>
                    </a:p>
                  </a:txBody>
                  <a:tcPr marL="62201" marR="62201" marT="31101" marB="31101" anchor="ctr"/>
                </a:tc>
                <a:extLst>
                  <a:ext uri="{0D108BD9-81ED-4DB2-BD59-A6C34878D82A}">
                    <a16:rowId xmlns:a16="http://schemas.microsoft.com/office/drawing/2014/main" val="2043286793"/>
                  </a:ext>
                </a:extLst>
              </a:tr>
              <a:tr h="243271">
                <a:tc>
                  <a:txBody>
                    <a:bodyPr/>
                    <a:lstStyle/>
                    <a:p>
                      <a:pPr algn="l"/>
                      <a:r>
                        <a:rPr kumimoji="1" lang="en-US" altLang="ja-JP" sz="1000" strike="noStrike" dirty="0">
                          <a:solidFill>
                            <a:schemeClr val="tx1"/>
                          </a:solidFill>
                          <a:latin typeface="Meiryo UI" panose="020B0604030504040204" pitchFamily="34" charset="-128"/>
                          <a:ea typeface="Meiryo UI" panose="020B0604030504040204" pitchFamily="34" charset="-128"/>
                        </a:rPr>
                        <a:t>11</a:t>
                      </a:r>
                      <a:endParaRPr kumimoji="1" lang="ja-JP" altLang="en-US" sz="1000" strike="noStrike">
                        <a:solidFill>
                          <a:schemeClr val="tx1"/>
                        </a:solidFill>
                        <a:latin typeface="Meiryo UI" panose="020B0604030504040204" pitchFamily="34" charset="-128"/>
                        <a:ea typeface="Meiryo UI" panose="020B0604030504040204" pitchFamily="34" charset="-128"/>
                      </a:endParaRPr>
                    </a:p>
                  </a:txBody>
                  <a:tcPr marL="62201" marR="62201" marT="31101" marB="31101" anchor="ctr"/>
                </a:tc>
                <a:tc>
                  <a:txBody>
                    <a:bodyPr/>
                    <a:lstStyle/>
                    <a:p>
                      <a:pPr algn="ctr"/>
                      <a:endParaRPr kumimoji="1" lang="ja-JP" altLang="en-US" sz="1000" strike="noStrike">
                        <a:solidFill>
                          <a:schemeClr val="tx1"/>
                        </a:solidFill>
                        <a:latin typeface="Meiryo UI" panose="020B0604030504040204" pitchFamily="34" charset="-128"/>
                        <a:ea typeface="Meiryo UI" panose="020B0604030504040204" pitchFamily="34" charset="-128"/>
                      </a:endParaRPr>
                    </a:p>
                  </a:txBody>
                  <a:tcPr marL="62201" marR="62201" marT="31101" marB="31101" anchor="ctr"/>
                </a:tc>
                <a:tc>
                  <a:txBody>
                    <a:bodyPr/>
                    <a:lstStyle/>
                    <a:p>
                      <a:pPr marL="0" marR="0" lvl="0" indent="0" algn="ctr" defTabSz="1043056" rtl="0" eaLnBrk="1" fontAlgn="auto" latinLnBrk="0" hangingPunct="1">
                        <a:lnSpc>
                          <a:spcPct val="100000"/>
                        </a:lnSpc>
                        <a:spcBef>
                          <a:spcPts val="0"/>
                        </a:spcBef>
                        <a:spcAft>
                          <a:spcPts val="0"/>
                        </a:spcAft>
                        <a:buClrTx/>
                        <a:buSzTx/>
                        <a:buFontTx/>
                        <a:buNone/>
                        <a:tabLst/>
                        <a:defRPr/>
                      </a:pPr>
                      <a:r>
                        <a:rPr kumimoji="1" lang="ja-JP" altLang="en-US" sz="1000" strike="noStrike">
                          <a:solidFill>
                            <a:schemeClr val="tx1"/>
                          </a:solidFill>
                          <a:latin typeface="Meiryo UI" panose="020B0604030504040204" pitchFamily="34" charset="-128"/>
                          <a:ea typeface="Meiryo UI" panose="020B0604030504040204" pitchFamily="34" charset="-128"/>
                        </a:rPr>
                        <a:t>✔</a:t>
                      </a:r>
                      <a:endParaRPr kumimoji="1" lang="ja-JP" altLang="en-US" sz="1000" b="0" i="0" u="none" strike="noStrike" kern="1200" cap="none" spc="0" normalizeH="0" baseline="0" noProof="0">
                        <a:ln>
                          <a:noFill/>
                        </a:ln>
                        <a:solidFill>
                          <a:schemeClr val="tx1"/>
                        </a:solidFill>
                        <a:effectLst/>
                        <a:uLnTx/>
                        <a:uFillTx/>
                        <a:latin typeface="Meiryo UI" panose="020B0604030504040204" pitchFamily="34" charset="-128"/>
                        <a:ea typeface="Meiryo UI" panose="020B0604030504040204" pitchFamily="34" charset="-128"/>
                        <a:cs typeface="+mn-cs"/>
                      </a:endParaRPr>
                    </a:p>
                  </a:txBody>
                  <a:tcPr marL="62201" marR="62201" marT="31101" marB="31101" anchor="ctr"/>
                </a:tc>
                <a:tc>
                  <a:txBody>
                    <a:bodyPr/>
                    <a:lstStyle/>
                    <a:p>
                      <a:pPr algn="l"/>
                      <a:r>
                        <a:rPr kumimoji="1" lang="ja-JP" altLang="en-US" sz="1000" strike="noStrike">
                          <a:solidFill>
                            <a:schemeClr val="tx1"/>
                          </a:solidFill>
                          <a:latin typeface="Meiryo UI" panose="020B0604030504040204" pitchFamily="34" charset="-128"/>
                          <a:ea typeface="Meiryo UI" panose="020B0604030504040204" pitchFamily="34" charset="-128"/>
                        </a:rPr>
                        <a:t>環境設定</a:t>
                      </a:r>
                    </a:p>
                  </a:txBody>
                  <a:tcPr marL="62201" marR="62201" marT="31101" marB="31101" anchor="ctr"/>
                </a:tc>
                <a:tc>
                  <a:txBody>
                    <a:bodyPr/>
                    <a:lstStyle/>
                    <a:p>
                      <a:pPr algn="ctr"/>
                      <a:endParaRPr kumimoji="1" lang="ja-JP" altLang="en-US" sz="1000" strike="noStrike">
                        <a:solidFill>
                          <a:schemeClr val="tx1"/>
                        </a:solidFill>
                        <a:latin typeface="Meiryo UI" panose="020B0604030504040204" pitchFamily="34" charset="-128"/>
                        <a:ea typeface="Meiryo UI" panose="020B0604030504040204" pitchFamily="34" charset="-128"/>
                      </a:endParaRPr>
                    </a:p>
                  </a:txBody>
                  <a:tcPr marL="62201" marR="62201" marT="31101" marB="31101" anchor="ctr"/>
                </a:tc>
                <a:tc>
                  <a:txBody>
                    <a:bodyPr/>
                    <a:lstStyle/>
                    <a:p>
                      <a:pPr algn="ctr"/>
                      <a:endParaRPr kumimoji="1" lang="ja-JP" altLang="en-US" sz="1000" strike="noStrike">
                        <a:solidFill>
                          <a:schemeClr val="tx1"/>
                        </a:solidFill>
                        <a:latin typeface="Meiryo UI" panose="020B0604030504040204" pitchFamily="34" charset="-128"/>
                        <a:ea typeface="Meiryo UI" panose="020B0604030504040204" pitchFamily="34" charset="-128"/>
                      </a:endParaRPr>
                    </a:p>
                  </a:txBody>
                  <a:tcPr marL="62201" marR="62201" marT="31101" marB="31101" anchor="ctr"/>
                </a:tc>
                <a:tc>
                  <a:txBody>
                    <a:bodyPr/>
                    <a:lstStyle/>
                    <a:p>
                      <a:pPr algn="ctr"/>
                      <a:endParaRPr kumimoji="1" lang="ja-JP" altLang="en-US" sz="1000" strike="noStrike">
                        <a:solidFill>
                          <a:schemeClr val="tx1"/>
                        </a:solidFill>
                        <a:latin typeface="Meiryo UI" panose="020B0604030504040204" pitchFamily="34" charset="-128"/>
                        <a:ea typeface="Meiryo UI" panose="020B0604030504040204" pitchFamily="34" charset="-128"/>
                      </a:endParaRPr>
                    </a:p>
                  </a:txBody>
                  <a:tcPr marL="62201" marR="62201" marT="31101" marB="31101" anchor="ctr"/>
                </a:tc>
                <a:tc>
                  <a:txBody>
                    <a:bodyPr/>
                    <a:lstStyle/>
                    <a:p>
                      <a:pPr algn="ctr"/>
                      <a:endParaRPr kumimoji="1" lang="ja-JP" altLang="en-US" sz="1000" strike="noStrike">
                        <a:solidFill>
                          <a:schemeClr val="tx1"/>
                        </a:solidFill>
                        <a:latin typeface="Meiryo UI" panose="020B0604030504040204" pitchFamily="34" charset="-128"/>
                        <a:ea typeface="Meiryo UI" panose="020B0604030504040204" pitchFamily="34" charset="-128"/>
                      </a:endParaRPr>
                    </a:p>
                  </a:txBody>
                  <a:tcPr marL="62201" marR="62201" marT="31101" marB="31101" anchor="ctr"/>
                </a:tc>
                <a:tc>
                  <a:txBody>
                    <a:bodyPr/>
                    <a:lstStyle/>
                    <a:p>
                      <a:pPr algn="ctr"/>
                      <a:endParaRPr kumimoji="1" lang="ja-JP" altLang="en-US" sz="1000" strike="noStrike">
                        <a:solidFill>
                          <a:schemeClr val="tx1"/>
                        </a:solidFill>
                        <a:latin typeface="Meiryo UI" panose="020B0604030504040204" pitchFamily="34" charset="-128"/>
                        <a:ea typeface="Meiryo UI" panose="020B0604030504040204" pitchFamily="34" charset="-128"/>
                      </a:endParaRPr>
                    </a:p>
                  </a:txBody>
                  <a:tcPr marL="62201" marR="62201" marT="31101" marB="31101" anchor="ctr"/>
                </a:tc>
                <a:tc>
                  <a:txBody>
                    <a:bodyPr/>
                    <a:lstStyle/>
                    <a:p>
                      <a:pPr algn="ctr"/>
                      <a:endParaRPr kumimoji="1" lang="ja-JP" altLang="en-US" sz="1000" strike="noStrike">
                        <a:solidFill>
                          <a:schemeClr val="tx1"/>
                        </a:solidFill>
                        <a:latin typeface="Meiryo UI" panose="020B0604030504040204" pitchFamily="34" charset="-128"/>
                        <a:ea typeface="Meiryo UI" panose="020B0604030504040204" pitchFamily="34" charset="-128"/>
                      </a:endParaRPr>
                    </a:p>
                  </a:txBody>
                  <a:tcPr marL="62201" marR="62201" marT="31101" marB="31101" anchor="ctr"/>
                </a:tc>
                <a:tc>
                  <a:txBody>
                    <a:bodyPr/>
                    <a:lstStyle/>
                    <a:p>
                      <a:pPr algn="ctr"/>
                      <a:endParaRPr kumimoji="1" lang="ja-JP" altLang="en-US" sz="1000" strike="noStrike">
                        <a:solidFill>
                          <a:schemeClr val="tx1"/>
                        </a:solidFill>
                        <a:latin typeface="Meiryo UI" panose="020B0604030504040204" pitchFamily="34" charset="-128"/>
                        <a:ea typeface="Meiryo UI" panose="020B0604030504040204" pitchFamily="34" charset="-128"/>
                      </a:endParaRPr>
                    </a:p>
                  </a:txBody>
                  <a:tcPr marL="62201" marR="62201" marT="31101" marB="31101" anchor="ctr"/>
                </a:tc>
                <a:tc>
                  <a:txBody>
                    <a:bodyPr/>
                    <a:lstStyle/>
                    <a:p>
                      <a:pPr algn="ctr"/>
                      <a:endParaRPr kumimoji="1" lang="ja-JP" altLang="en-US" sz="1000" strike="noStrike">
                        <a:solidFill>
                          <a:schemeClr val="tx1"/>
                        </a:solidFill>
                        <a:latin typeface="Meiryo UI" panose="020B0604030504040204" pitchFamily="34" charset="-128"/>
                        <a:ea typeface="Meiryo UI" panose="020B0604030504040204" pitchFamily="34" charset="-128"/>
                      </a:endParaRPr>
                    </a:p>
                  </a:txBody>
                  <a:tcPr marL="62201" marR="62201" marT="31101" marB="31101" anchor="ctr"/>
                </a:tc>
                <a:tc>
                  <a:txBody>
                    <a:bodyPr/>
                    <a:lstStyle/>
                    <a:p>
                      <a:pPr algn="ctr"/>
                      <a:r>
                        <a:rPr kumimoji="1" lang="ja-JP" altLang="en-US" sz="1000" strike="noStrike">
                          <a:solidFill>
                            <a:schemeClr val="tx1"/>
                          </a:solidFill>
                          <a:latin typeface="Meiryo UI" panose="020B0604030504040204" pitchFamily="34" charset="-128"/>
                          <a:ea typeface="Meiryo UI" panose="020B0604030504040204" pitchFamily="34" charset="-128"/>
                        </a:rPr>
                        <a:t>●</a:t>
                      </a:r>
                    </a:p>
                  </a:txBody>
                  <a:tcPr marL="62201" marR="62201" marT="31101" marB="31101" anchor="ctr"/>
                </a:tc>
                <a:tc>
                  <a:txBody>
                    <a:bodyPr/>
                    <a:lstStyle/>
                    <a:p>
                      <a:pPr algn="ctr"/>
                      <a:r>
                        <a:rPr kumimoji="1" lang="ja-JP" altLang="en-US" sz="1000" strike="noStrike">
                          <a:solidFill>
                            <a:schemeClr val="tx1"/>
                          </a:solidFill>
                          <a:latin typeface="Meiryo UI" panose="020B0604030504040204" pitchFamily="34" charset="-128"/>
                          <a:ea typeface="Meiryo UI" panose="020B0604030504040204" pitchFamily="34" charset="-128"/>
                        </a:rPr>
                        <a:t>●</a:t>
                      </a:r>
                    </a:p>
                  </a:txBody>
                  <a:tcPr marL="62201" marR="62201" marT="31101" marB="31101" anchor="ctr"/>
                </a:tc>
                <a:tc>
                  <a:txBody>
                    <a:bodyPr/>
                    <a:lstStyle/>
                    <a:p>
                      <a:pPr algn="ctr"/>
                      <a:r>
                        <a:rPr kumimoji="1" lang="ja-JP" altLang="en-US" sz="1000" strike="noStrike">
                          <a:solidFill>
                            <a:schemeClr val="tx1"/>
                          </a:solidFill>
                          <a:latin typeface="Meiryo UI" panose="020B0604030504040204" pitchFamily="34" charset="-128"/>
                          <a:ea typeface="Meiryo UI" panose="020B0604030504040204" pitchFamily="34" charset="-128"/>
                        </a:rPr>
                        <a:t>●</a:t>
                      </a:r>
                    </a:p>
                  </a:txBody>
                  <a:tcPr marL="62201" marR="62201" marT="31101" marB="31101" anchor="ctr"/>
                </a:tc>
                <a:tc>
                  <a:txBody>
                    <a:bodyPr/>
                    <a:lstStyle/>
                    <a:p>
                      <a:pPr algn="ctr"/>
                      <a:r>
                        <a:rPr kumimoji="1" lang="ja-JP" altLang="en-US" sz="1000" strike="noStrike">
                          <a:solidFill>
                            <a:schemeClr val="tx1"/>
                          </a:solidFill>
                          <a:latin typeface="Meiryo UI" panose="020B0604030504040204" pitchFamily="34" charset="-128"/>
                          <a:ea typeface="Meiryo UI" panose="020B0604030504040204" pitchFamily="34" charset="-128"/>
                        </a:rPr>
                        <a:t>●</a:t>
                      </a:r>
                    </a:p>
                  </a:txBody>
                  <a:tcPr marL="62201" marR="62201" marT="31101" marB="31101" anchor="ctr"/>
                </a:tc>
                <a:tc>
                  <a:txBody>
                    <a:bodyPr/>
                    <a:lstStyle/>
                    <a:p>
                      <a:pPr marL="0" marR="0" lvl="0" indent="0" algn="l" defTabSz="1043056" rtl="0" eaLnBrk="1" fontAlgn="auto" latinLnBrk="0" hangingPunct="1">
                        <a:lnSpc>
                          <a:spcPct val="100000"/>
                        </a:lnSpc>
                        <a:spcBef>
                          <a:spcPts val="0"/>
                        </a:spcBef>
                        <a:spcAft>
                          <a:spcPts val="0"/>
                        </a:spcAft>
                        <a:buClrTx/>
                        <a:buSzTx/>
                        <a:buFontTx/>
                        <a:buNone/>
                        <a:tabLst/>
                        <a:defRPr/>
                      </a:pPr>
                      <a:r>
                        <a:rPr kumimoji="1" lang="ja-JP" altLang="en-US" sz="1000" b="0" strike="noStrike">
                          <a:solidFill>
                            <a:schemeClr val="tx1"/>
                          </a:solidFill>
                          <a:latin typeface="Meiryo UI" panose="020B0604030504040204" pitchFamily="34" charset="-128"/>
                          <a:ea typeface="Meiryo UI" panose="020B0604030504040204" pitchFamily="34" charset="-128"/>
                        </a:rPr>
                        <a:t>システム運用者の管理用アプリ</a:t>
                      </a:r>
                    </a:p>
                  </a:txBody>
                  <a:tcPr marL="62201" marR="62201" marT="31101" marB="31101" anchor="ctr"/>
                </a:tc>
                <a:extLst>
                  <a:ext uri="{0D108BD9-81ED-4DB2-BD59-A6C34878D82A}">
                    <a16:rowId xmlns:a16="http://schemas.microsoft.com/office/drawing/2014/main" val="3388785461"/>
                  </a:ext>
                </a:extLst>
              </a:tr>
            </a:tbl>
          </a:graphicData>
        </a:graphic>
      </p:graphicFrame>
      <p:sp>
        <p:nvSpPr>
          <p:cNvPr id="11" name="テキスト ボックス 10">
            <a:extLst>
              <a:ext uri="{FF2B5EF4-FFF2-40B4-BE49-F238E27FC236}">
                <a16:creationId xmlns:a16="http://schemas.microsoft.com/office/drawing/2014/main" id="{5594B215-1473-4945-ACB2-345FEF8F174E}"/>
              </a:ext>
            </a:extLst>
          </p:cNvPr>
          <p:cNvSpPr txBox="1"/>
          <p:nvPr/>
        </p:nvSpPr>
        <p:spPr>
          <a:xfrm>
            <a:off x="6260104" y="4568914"/>
            <a:ext cx="2498132" cy="343427"/>
          </a:xfrm>
          <a:prstGeom prst="rect">
            <a:avLst/>
          </a:prstGeom>
          <a:noFill/>
        </p:spPr>
        <p:txBody>
          <a:bodyPr wrap="square" rtlCol="0">
            <a:spAutoFit/>
          </a:bodyPr>
          <a:lstStyle/>
          <a:p>
            <a:pPr algn="r"/>
            <a:r>
              <a:rPr kumimoji="1" lang="en-US" altLang="ja-JP" sz="816" dirty="0">
                <a:latin typeface="Meiryo UI" panose="020B0604030504040204" pitchFamily="34" charset="-128"/>
                <a:ea typeface="Meiryo UI" panose="020B0604030504040204" pitchFamily="34" charset="-128"/>
              </a:rPr>
              <a:t>C…CREATE</a:t>
            </a:r>
            <a:r>
              <a:rPr kumimoji="1" lang="ja-JP" altLang="en-US" sz="816">
                <a:latin typeface="Meiryo UI" panose="020B0604030504040204" pitchFamily="34" charset="-128"/>
                <a:ea typeface="Meiryo UI" panose="020B0604030504040204" pitchFamily="34" charset="-128"/>
              </a:rPr>
              <a:t>（作成）、　</a:t>
            </a:r>
            <a:r>
              <a:rPr kumimoji="1" lang="en-US" altLang="ja-JP" sz="816" dirty="0">
                <a:latin typeface="Meiryo UI" panose="020B0604030504040204" pitchFamily="34" charset="-128"/>
                <a:ea typeface="Meiryo UI" panose="020B0604030504040204" pitchFamily="34" charset="-128"/>
              </a:rPr>
              <a:t>R…READ</a:t>
            </a:r>
            <a:r>
              <a:rPr kumimoji="1" lang="ja-JP" altLang="en-US" sz="816">
                <a:latin typeface="Meiryo UI" panose="020B0604030504040204" pitchFamily="34" charset="-128"/>
                <a:ea typeface="Meiryo UI" panose="020B0604030504040204" pitchFamily="34" charset="-128"/>
              </a:rPr>
              <a:t>（読み取り）</a:t>
            </a:r>
            <a:endParaRPr kumimoji="1" lang="en-US" altLang="ja-JP" sz="816" dirty="0">
              <a:latin typeface="Meiryo UI" panose="020B0604030504040204" pitchFamily="34" charset="-128"/>
              <a:ea typeface="Meiryo UI" panose="020B0604030504040204" pitchFamily="34" charset="-128"/>
            </a:endParaRPr>
          </a:p>
          <a:p>
            <a:pPr algn="r"/>
            <a:r>
              <a:rPr kumimoji="1" lang="en-US" altLang="ja-JP" sz="816" dirty="0">
                <a:latin typeface="Meiryo UI" panose="020B0604030504040204" pitchFamily="34" charset="-128"/>
                <a:ea typeface="Meiryo UI" panose="020B0604030504040204" pitchFamily="34" charset="-128"/>
              </a:rPr>
              <a:t>U…UPDATE</a:t>
            </a:r>
            <a:r>
              <a:rPr kumimoji="1" lang="ja-JP" altLang="en-US" sz="816">
                <a:latin typeface="Meiryo UI" panose="020B0604030504040204" pitchFamily="34" charset="-128"/>
                <a:ea typeface="Meiryo UI" panose="020B0604030504040204" pitchFamily="34" charset="-128"/>
              </a:rPr>
              <a:t>（更新）、</a:t>
            </a:r>
            <a:r>
              <a:rPr kumimoji="1" lang="en-US" altLang="ja-JP" sz="816" dirty="0">
                <a:latin typeface="Meiryo UI" panose="020B0604030504040204" pitchFamily="34" charset="-128"/>
                <a:ea typeface="Meiryo UI" panose="020B0604030504040204" pitchFamily="34" charset="-128"/>
              </a:rPr>
              <a:t>D…DELETE</a:t>
            </a:r>
            <a:r>
              <a:rPr kumimoji="1" lang="ja-JP" altLang="en-US" sz="816">
                <a:latin typeface="Meiryo UI" panose="020B0604030504040204" pitchFamily="34" charset="-128"/>
                <a:ea typeface="Meiryo UI" panose="020B0604030504040204" pitchFamily="34" charset="-128"/>
              </a:rPr>
              <a:t>（削除）</a:t>
            </a:r>
          </a:p>
        </p:txBody>
      </p:sp>
    </p:spTree>
    <p:extLst>
      <p:ext uri="{BB962C8B-B14F-4D97-AF65-F5344CB8AC3E}">
        <p14:creationId xmlns:p14="http://schemas.microsoft.com/office/powerpoint/2010/main" val="1274890872"/>
      </p:ext>
    </p:extLst>
  </p:cSld>
  <p:clrMapOvr>
    <a:masterClrMapping/>
  </p:clrMapOvr>
  <p:transition>
    <p:fad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65BB7E30-DD71-3E46-90BD-23188ED2273E}"/>
              </a:ext>
            </a:extLst>
          </p:cNvPr>
          <p:cNvSpPr>
            <a:spLocks noGrp="1"/>
          </p:cNvSpPr>
          <p:nvPr>
            <p:ph type="body" sz="quarter" idx="13"/>
          </p:nvPr>
        </p:nvSpPr>
        <p:spPr/>
        <p:txBody>
          <a:bodyPr/>
          <a:lstStyle/>
          <a:p>
            <a:r>
              <a:rPr kumimoji="1" lang="ja-JP" altLang="en-US"/>
              <a:t>サービス利用の流れを説明する場合は下記のような図を作成します。</a:t>
            </a:r>
          </a:p>
        </p:txBody>
      </p:sp>
      <p:sp>
        <p:nvSpPr>
          <p:cNvPr id="3" name="タイトル 2">
            <a:extLst>
              <a:ext uri="{FF2B5EF4-FFF2-40B4-BE49-F238E27FC236}">
                <a16:creationId xmlns:a16="http://schemas.microsoft.com/office/drawing/2014/main" id="{389C9418-F163-584E-A8B6-04BCE60A671D}"/>
              </a:ext>
            </a:extLst>
          </p:cNvPr>
          <p:cNvSpPr>
            <a:spLocks noGrp="1"/>
          </p:cNvSpPr>
          <p:nvPr>
            <p:ph type="title"/>
          </p:nvPr>
        </p:nvSpPr>
        <p:spPr/>
        <p:txBody>
          <a:bodyPr/>
          <a:lstStyle/>
          <a:p>
            <a:r>
              <a:rPr kumimoji="1" lang="ja-JP" altLang="en-US"/>
              <a:t>カスタマージャーニー</a:t>
            </a:r>
          </a:p>
        </p:txBody>
      </p:sp>
      <p:sp>
        <p:nvSpPr>
          <p:cNvPr id="5" name="スライド番号プレースホルダー 4">
            <a:extLst>
              <a:ext uri="{FF2B5EF4-FFF2-40B4-BE49-F238E27FC236}">
                <a16:creationId xmlns:a16="http://schemas.microsoft.com/office/drawing/2014/main" id="{5E4E2785-337B-0944-9AE9-1E9A3346F75B}"/>
              </a:ext>
            </a:extLst>
          </p:cNvPr>
          <p:cNvSpPr>
            <a:spLocks noGrp="1"/>
          </p:cNvSpPr>
          <p:nvPr>
            <p:ph type="sldNum" sz="quarter" idx="4"/>
          </p:nvPr>
        </p:nvSpPr>
        <p:spPr/>
        <p:txBody>
          <a:bodyPr/>
          <a:lstStyle/>
          <a:p>
            <a:fld id="{95CC1D26-A9BD-4BDE-BDD9-08EDBAE96860}" type="slidenum">
              <a:rPr lang="en-GB" smtClean="0"/>
              <a:pPr/>
              <a:t>7</a:t>
            </a:fld>
            <a:endParaRPr lang="en-GB" dirty="0"/>
          </a:p>
        </p:txBody>
      </p:sp>
      <p:graphicFrame>
        <p:nvGraphicFramePr>
          <p:cNvPr id="101" name="表 100">
            <a:extLst>
              <a:ext uri="{FF2B5EF4-FFF2-40B4-BE49-F238E27FC236}">
                <a16:creationId xmlns:a16="http://schemas.microsoft.com/office/drawing/2014/main" id="{C73737D0-1CAB-B14B-A4D8-15A7C9A8DC62}"/>
              </a:ext>
            </a:extLst>
          </p:cNvPr>
          <p:cNvGraphicFramePr>
            <a:graphicFrameLocks noGrp="1"/>
          </p:cNvGraphicFramePr>
          <p:nvPr>
            <p:extLst>
              <p:ext uri="{D42A27DB-BD31-4B8C-83A1-F6EECF244321}">
                <p14:modId xmlns:p14="http://schemas.microsoft.com/office/powerpoint/2010/main" val="2717980812"/>
              </p:ext>
            </p:extLst>
          </p:nvPr>
        </p:nvGraphicFramePr>
        <p:xfrm>
          <a:off x="378000" y="1454757"/>
          <a:ext cx="8386082" cy="3041919"/>
        </p:xfrm>
        <a:graphic>
          <a:graphicData uri="http://schemas.openxmlformats.org/drawingml/2006/table">
            <a:tbl>
              <a:tblPr firstRow="1">
                <a:tableStyleId>{5C22544A-7EE6-4342-B048-85BDC9FD1C3A}</a:tableStyleId>
              </a:tblPr>
              <a:tblGrid>
                <a:gridCol w="299554">
                  <a:extLst>
                    <a:ext uri="{9D8B030D-6E8A-4147-A177-3AD203B41FA5}">
                      <a16:colId xmlns:a16="http://schemas.microsoft.com/office/drawing/2014/main" val="1800275883"/>
                    </a:ext>
                  </a:extLst>
                </a:gridCol>
                <a:gridCol w="748708">
                  <a:extLst>
                    <a:ext uri="{9D8B030D-6E8A-4147-A177-3AD203B41FA5}">
                      <a16:colId xmlns:a16="http://schemas.microsoft.com/office/drawing/2014/main" val="1296088015"/>
                    </a:ext>
                  </a:extLst>
                </a:gridCol>
                <a:gridCol w="1048260">
                  <a:extLst>
                    <a:ext uri="{9D8B030D-6E8A-4147-A177-3AD203B41FA5}">
                      <a16:colId xmlns:a16="http://schemas.microsoft.com/office/drawing/2014/main" val="4260046133"/>
                    </a:ext>
                  </a:extLst>
                </a:gridCol>
                <a:gridCol w="1048260">
                  <a:extLst>
                    <a:ext uri="{9D8B030D-6E8A-4147-A177-3AD203B41FA5}">
                      <a16:colId xmlns:a16="http://schemas.microsoft.com/office/drawing/2014/main" val="1116668759"/>
                    </a:ext>
                  </a:extLst>
                </a:gridCol>
                <a:gridCol w="1048260">
                  <a:extLst>
                    <a:ext uri="{9D8B030D-6E8A-4147-A177-3AD203B41FA5}">
                      <a16:colId xmlns:a16="http://schemas.microsoft.com/office/drawing/2014/main" val="3166065862"/>
                    </a:ext>
                  </a:extLst>
                </a:gridCol>
                <a:gridCol w="1048260">
                  <a:extLst>
                    <a:ext uri="{9D8B030D-6E8A-4147-A177-3AD203B41FA5}">
                      <a16:colId xmlns:a16="http://schemas.microsoft.com/office/drawing/2014/main" val="3978076532"/>
                    </a:ext>
                  </a:extLst>
                </a:gridCol>
                <a:gridCol w="1048260">
                  <a:extLst>
                    <a:ext uri="{9D8B030D-6E8A-4147-A177-3AD203B41FA5}">
                      <a16:colId xmlns:a16="http://schemas.microsoft.com/office/drawing/2014/main" val="2660961752"/>
                    </a:ext>
                  </a:extLst>
                </a:gridCol>
                <a:gridCol w="1048260">
                  <a:extLst>
                    <a:ext uri="{9D8B030D-6E8A-4147-A177-3AD203B41FA5}">
                      <a16:colId xmlns:a16="http://schemas.microsoft.com/office/drawing/2014/main" val="1455000866"/>
                    </a:ext>
                  </a:extLst>
                </a:gridCol>
                <a:gridCol w="1048260">
                  <a:extLst>
                    <a:ext uri="{9D8B030D-6E8A-4147-A177-3AD203B41FA5}">
                      <a16:colId xmlns:a16="http://schemas.microsoft.com/office/drawing/2014/main" val="730135093"/>
                    </a:ext>
                  </a:extLst>
                </a:gridCol>
              </a:tblGrid>
              <a:tr h="414398">
                <a:tc gridSpan="2">
                  <a:txBody>
                    <a:bodyPr/>
                    <a:lstStyle/>
                    <a:p>
                      <a:pPr algn="ctr"/>
                      <a:r>
                        <a:rPr kumimoji="1" lang="ja-JP" altLang="en-US" sz="800" b="1">
                          <a:solidFill>
                            <a:schemeClr val="bg1"/>
                          </a:solidFill>
                          <a:latin typeface="Meiryo UI" panose="020B0604030504040204" pitchFamily="34" charset="-128"/>
                          <a:ea typeface="Meiryo UI" panose="020B0604030504040204" pitchFamily="34" charset="-128"/>
                        </a:rPr>
                        <a:t>キークエスチョン</a:t>
                      </a:r>
                    </a:p>
                  </a:txBody>
                  <a:tcPr marL="67145" marR="67145" marT="33573" marB="33573" anchor="ctr">
                    <a:lnR w="12700" cap="flat" cmpd="sng" algn="ctr">
                      <a:solidFill>
                        <a:schemeClr val="bg1"/>
                      </a:solidFill>
                      <a:prstDash val="solid"/>
                      <a:round/>
                      <a:headEnd type="none" w="med" len="med"/>
                      <a:tailEnd type="none" w="med" len="med"/>
                    </a:lnR>
                    <a:solidFill>
                      <a:schemeClr val="accent2"/>
                    </a:solidFill>
                  </a:tcPr>
                </a:tc>
                <a:tc hMerge="1">
                  <a:txBody>
                    <a:bodyPr/>
                    <a:lstStyle/>
                    <a:p>
                      <a:endParaRPr kumimoji="1" lang="ja-JP" altLang="en-US"/>
                    </a:p>
                  </a:txBody>
                  <a:tcPr>
                    <a:lnL w="12700" cap="flat" cmpd="sng" algn="ctr">
                      <a:solidFill>
                        <a:schemeClr val="bg1"/>
                      </a:solidFill>
                      <a:prstDash val="solid"/>
                      <a:round/>
                      <a:headEnd type="none" w="med" len="med"/>
                      <a:tailEnd type="none" w="med" len="med"/>
                    </a:lnL>
                  </a:tcPr>
                </a:tc>
                <a:tc>
                  <a:txBody>
                    <a:bodyPr/>
                    <a:lstStyle/>
                    <a:p>
                      <a:pPr algn="ctr"/>
                      <a:r>
                        <a:rPr kumimoji="1" lang="en-US" altLang="ja-JP" sz="1000" b="1" dirty="0">
                          <a:solidFill>
                            <a:schemeClr val="accent6"/>
                          </a:solidFill>
                          <a:latin typeface="Meiryo UI" panose="020B0604030504040204" pitchFamily="34" charset="-128"/>
                          <a:ea typeface="Meiryo UI" panose="020B0604030504040204" pitchFamily="34" charset="-128"/>
                        </a:rPr>
                        <a:t>XXX</a:t>
                      </a:r>
                      <a:endParaRPr kumimoji="1" lang="ja-JP" altLang="en-US" sz="1000" b="1">
                        <a:solidFill>
                          <a:schemeClr val="accent6"/>
                        </a:solidFill>
                        <a:latin typeface="Meiryo UI" panose="020B0604030504040204" pitchFamily="34" charset="-128"/>
                        <a:ea typeface="Meiryo UI" panose="020B0604030504040204" pitchFamily="34" charset="-128"/>
                      </a:endParaRPr>
                    </a:p>
                  </a:txBody>
                  <a:tcPr marL="26436" marR="26436" marT="33573" marB="33573" anchor="ctr">
                    <a:lnL w="12700" cap="flat" cmpd="sng" algn="ctr">
                      <a:solidFill>
                        <a:schemeClr val="bg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lumMod val="95000"/>
                      </a:schemeClr>
                    </a:solidFill>
                  </a:tcPr>
                </a:tc>
                <a:tc>
                  <a:txBody>
                    <a:bodyPr/>
                    <a:lstStyle/>
                    <a:p>
                      <a:pPr marL="0" marR="0" lvl="0" indent="0" algn="ctr" defTabSz="914390" rtl="0" eaLnBrk="1" fontAlgn="auto" latinLnBrk="0" hangingPunct="1">
                        <a:lnSpc>
                          <a:spcPct val="100000"/>
                        </a:lnSpc>
                        <a:spcBef>
                          <a:spcPts val="0"/>
                        </a:spcBef>
                        <a:spcAft>
                          <a:spcPts val="0"/>
                        </a:spcAft>
                        <a:buClrTx/>
                        <a:buSzTx/>
                        <a:buFontTx/>
                        <a:buNone/>
                        <a:tabLst/>
                        <a:defRPr/>
                      </a:pPr>
                      <a:r>
                        <a:rPr kumimoji="1" lang="en-US" altLang="ja-JP" sz="1000" b="1" i="0" u="none" strike="noStrike" kern="1200" cap="none" spc="0" normalizeH="0" baseline="0" noProof="0" dirty="0">
                          <a:ln>
                            <a:noFill/>
                          </a:ln>
                          <a:solidFill>
                            <a:srgbClr val="DF5327"/>
                          </a:solidFill>
                          <a:effectLst/>
                          <a:uLnTx/>
                          <a:uFillTx/>
                          <a:latin typeface="Meiryo UI" panose="020B0604030504040204" pitchFamily="34" charset="-128"/>
                          <a:ea typeface="Meiryo UI" panose="020B0604030504040204" pitchFamily="34" charset="-128"/>
                          <a:cs typeface="+mn-cs"/>
                        </a:rPr>
                        <a:t>XXX</a:t>
                      </a:r>
                      <a:endParaRPr kumimoji="1" lang="ja-JP" altLang="en-US" sz="1000" b="1">
                        <a:solidFill>
                          <a:schemeClr val="accent6"/>
                        </a:solidFill>
                        <a:latin typeface="Meiryo UI" panose="020B0604030504040204" pitchFamily="34" charset="-128"/>
                        <a:ea typeface="Meiryo UI" panose="020B0604030504040204" pitchFamily="34" charset="-128"/>
                      </a:endParaRPr>
                    </a:p>
                  </a:txBody>
                  <a:tcPr marL="26436" marR="26436" marT="33573" marB="3357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lumMod val="95000"/>
                      </a:schemeClr>
                    </a:solidFill>
                  </a:tcPr>
                </a:tc>
                <a:tc>
                  <a:txBody>
                    <a:bodyPr/>
                    <a:lstStyle/>
                    <a:p>
                      <a:pPr algn="ctr"/>
                      <a:r>
                        <a:rPr kumimoji="1" lang="en-US" altLang="ja-JP" sz="1000" b="1" i="0" u="none" strike="noStrike" kern="1200" cap="none" spc="0" normalizeH="0" baseline="0" noProof="0">
                          <a:ln>
                            <a:noFill/>
                          </a:ln>
                          <a:solidFill>
                            <a:srgbClr val="DF5327"/>
                          </a:solidFill>
                          <a:effectLst/>
                          <a:uLnTx/>
                          <a:uFillTx/>
                          <a:latin typeface="Meiryo UI" panose="020B0604030504040204" pitchFamily="34" charset="-128"/>
                          <a:ea typeface="Meiryo UI" panose="020B0604030504040204" pitchFamily="34" charset="-128"/>
                          <a:cs typeface="+mn-cs"/>
                        </a:rPr>
                        <a:t>XXX</a:t>
                      </a:r>
                      <a:endParaRPr kumimoji="1" lang="ja-JP" altLang="en-US" sz="1000" b="1">
                        <a:solidFill>
                          <a:schemeClr val="accent6"/>
                        </a:solidFill>
                        <a:latin typeface="Meiryo UI" panose="020B0604030504040204" pitchFamily="34" charset="-128"/>
                        <a:ea typeface="Meiryo UI" panose="020B0604030504040204" pitchFamily="34" charset="-128"/>
                      </a:endParaRPr>
                    </a:p>
                  </a:txBody>
                  <a:tcPr marL="26436" marR="26436" marT="33573" marB="3357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lumMod val="95000"/>
                      </a:schemeClr>
                    </a:solidFill>
                  </a:tcPr>
                </a:tc>
                <a:tc>
                  <a:txBody>
                    <a:bodyPr/>
                    <a:lstStyle/>
                    <a:p>
                      <a:pPr marL="0" marR="0" lvl="0" indent="0" algn="ctr" defTabSz="914390" rtl="0" eaLnBrk="1" fontAlgn="auto" latinLnBrk="0" hangingPunct="1">
                        <a:lnSpc>
                          <a:spcPct val="100000"/>
                        </a:lnSpc>
                        <a:spcBef>
                          <a:spcPts val="0"/>
                        </a:spcBef>
                        <a:spcAft>
                          <a:spcPts val="0"/>
                        </a:spcAft>
                        <a:buClrTx/>
                        <a:buSzTx/>
                        <a:buFontTx/>
                        <a:buNone/>
                        <a:tabLst/>
                        <a:defRPr/>
                      </a:pPr>
                      <a:r>
                        <a:rPr kumimoji="1" lang="en-US" altLang="ja-JP" sz="1000" b="1" i="0" u="none" strike="noStrike" kern="1200" cap="none" spc="0" normalizeH="0" baseline="0" noProof="0">
                          <a:ln>
                            <a:noFill/>
                          </a:ln>
                          <a:solidFill>
                            <a:srgbClr val="DF5327"/>
                          </a:solidFill>
                          <a:effectLst/>
                          <a:uLnTx/>
                          <a:uFillTx/>
                          <a:latin typeface="Meiryo UI" panose="020B0604030504040204" pitchFamily="34" charset="-128"/>
                          <a:ea typeface="Meiryo UI" panose="020B0604030504040204" pitchFamily="34" charset="-128"/>
                          <a:cs typeface="+mn-cs"/>
                        </a:rPr>
                        <a:t>XXX</a:t>
                      </a:r>
                      <a:endParaRPr kumimoji="1" lang="ja-JP" altLang="en-US" sz="1000" b="1">
                        <a:solidFill>
                          <a:schemeClr val="accent6"/>
                        </a:solidFill>
                        <a:latin typeface="Meiryo UI" panose="020B0604030504040204" pitchFamily="34" charset="-128"/>
                        <a:ea typeface="Meiryo UI" panose="020B0604030504040204" pitchFamily="34" charset="-128"/>
                      </a:endParaRPr>
                    </a:p>
                  </a:txBody>
                  <a:tcPr marL="26436" marR="26436" marT="33573" marB="3357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lumMod val="95000"/>
                      </a:schemeClr>
                    </a:solidFill>
                  </a:tcPr>
                </a:tc>
                <a:tc>
                  <a:txBody>
                    <a:bodyPr/>
                    <a:lstStyle/>
                    <a:p>
                      <a:pPr algn="ctr"/>
                      <a:r>
                        <a:rPr kumimoji="1" lang="en-US" altLang="ja-JP" sz="1000" b="1" i="0" u="none" strike="noStrike" kern="1200" cap="none" spc="0" normalizeH="0" baseline="0" noProof="0">
                          <a:ln>
                            <a:noFill/>
                          </a:ln>
                          <a:solidFill>
                            <a:srgbClr val="DF5327"/>
                          </a:solidFill>
                          <a:effectLst/>
                          <a:uLnTx/>
                          <a:uFillTx/>
                          <a:latin typeface="Meiryo UI" panose="020B0604030504040204" pitchFamily="34" charset="-128"/>
                          <a:ea typeface="Meiryo UI" panose="020B0604030504040204" pitchFamily="34" charset="-128"/>
                          <a:cs typeface="+mn-cs"/>
                        </a:rPr>
                        <a:t>XXX</a:t>
                      </a:r>
                      <a:endParaRPr kumimoji="1" lang="ja-JP" altLang="en-US" sz="1000" b="1">
                        <a:solidFill>
                          <a:schemeClr val="accent6"/>
                        </a:solidFill>
                        <a:latin typeface="Meiryo UI" panose="020B0604030504040204" pitchFamily="34" charset="-128"/>
                        <a:ea typeface="Meiryo UI" panose="020B0604030504040204" pitchFamily="34" charset="-128"/>
                      </a:endParaRPr>
                    </a:p>
                  </a:txBody>
                  <a:tcPr marL="26436" marR="26436" marT="33573" marB="3357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lumMod val="95000"/>
                      </a:schemeClr>
                    </a:solidFill>
                  </a:tcPr>
                </a:tc>
                <a:tc>
                  <a:txBody>
                    <a:bodyPr/>
                    <a:lstStyle/>
                    <a:p>
                      <a:pPr algn="ctr"/>
                      <a:r>
                        <a:rPr kumimoji="1" lang="en-US" altLang="ja-JP" sz="1000" b="1" i="0" u="none" strike="noStrike" kern="1200" cap="none" spc="0" normalizeH="0" baseline="0" noProof="0">
                          <a:ln>
                            <a:noFill/>
                          </a:ln>
                          <a:solidFill>
                            <a:srgbClr val="DF5327"/>
                          </a:solidFill>
                          <a:effectLst/>
                          <a:uLnTx/>
                          <a:uFillTx/>
                          <a:latin typeface="Meiryo UI" panose="020B0604030504040204" pitchFamily="34" charset="-128"/>
                          <a:ea typeface="Meiryo UI" panose="020B0604030504040204" pitchFamily="34" charset="-128"/>
                          <a:cs typeface="+mn-cs"/>
                        </a:rPr>
                        <a:t>XXX</a:t>
                      </a:r>
                      <a:endParaRPr kumimoji="1" lang="ja-JP" altLang="en-US" sz="1000" b="1">
                        <a:solidFill>
                          <a:schemeClr val="accent6"/>
                        </a:solidFill>
                        <a:latin typeface="Meiryo UI" panose="020B0604030504040204" pitchFamily="34" charset="-128"/>
                        <a:ea typeface="Meiryo UI" panose="020B0604030504040204" pitchFamily="34" charset="-128"/>
                      </a:endParaRPr>
                    </a:p>
                  </a:txBody>
                  <a:tcPr marL="26436" marR="26436" marT="33573" marB="3357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lumMod val="95000"/>
                      </a:schemeClr>
                    </a:solidFill>
                  </a:tcPr>
                </a:tc>
                <a:tc>
                  <a:txBody>
                    <a:bodyPr/>
                    <a:lstStyle/>
                    <a:p>
                      <a:pPr algn="ctr"/>
                      <a:r>
                        <a:rPr kumimoji="1" lang="en-US" altLang="ja-JP" sz="1000" b="1" i="0" u="none" strike="noStrike" kern="1200" cap="none" spc="0" normalizeH="0" baseline="0" noProof="0" dirty="0">
                          <a:ln>
                            <a:noFill/>
                          </a:ln>
                          <a:solidFill>
                            <a:srgbClr val="DF5327"/>
                          </a:solidFill>
                          <a:effectLst/>
                          <a:uLnTx/>
                          <a:uFillTx/>
                          <a:latin typeface="Meiryo UI" panose="020B0604030504040204" pitchFamily="34" charset="-128"/>
                          <a:ea typeface="Meiryo UI" panose="020B0604030504040204" pitchFamily="34" charset="-128"/>
                          <a:cs typeface="+mn-cs"/>
                        </a:rPr>
                        <a:t>XXX</a:t>
                      </a:r>
                      <a:endParaRPr kumimoji="1" lang="ja-JP" altLang="en-US" sz="1000" b="1">
                        <a:solidFill>
                          <a:schemeClr val="accent6"/>
                        </a:solidFill>
                        <a:latin typeface="Meiryo UI" panose="020B0604030504040204" pitchFamily="34" charset="-128"/>
                        <a:ea typeface="Meiryo UI" panose="020B0604030504040204" pitchFamily="34" charset="-128"/>
                      </a:endParaRPr>
                    </a:p>
                  </a:txBody>
                  <a:tcPr marL="26436" marR="26436" marT="33573" marB="3357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lumMod val="95000"/>
                      </a:schemeClr>
                    </a:solidFill>
                  </a:tcPr>
                </a:tc>
                <a:extLst>
                  <a:ext uri="{0D108BD9-81ED-4DB2-BD59-A6C34878D82A}">
                    <a16:rowId xmlns:a16="http://schemas.microsoft.com/office/drawing/2014/main" val="3843188994"/>
                  </a:ext>
                </a:extLst>
              </a:tr>
              <a:tr h="978284">
                <a:tc gridSpan="2">
                  <a:txBody>
                    <a:bodyPr/>
                    <a:lstStyle/>
                    <a:p>
                      <a:pPr algn="ctr"/>
                      <a:r>
                        <a:rPr kumimoji="1" lang="ja-JP" altLang="en-US" sz="800" b="1">
                          <a:solidFill>
                            <a:schemeClr val="bg1"/>
                          </a:solidFill>
                          <a:latin typeface="Meiryo UI" panose="020B0604030504040204" pitchFamily="34" charset="-128"/>
                          <a:ea typeface="Meiryo UI" panose="020B0604030504040204" pitchFamily="34" charset="-128"/>
                        </a:rPr>
                        <a:t>利用イメージ</a:t>
                      </a:r>
                    </a:p>
                  </a:txBody>
                  <a:tcPr marL="67145" marR="67145" marT="33573" marB="33573" anchor="ctr">
                    <a:lnR w="12700" cap="flat" cmpd="sng" algn="ctr">
                      <a:solidFill>
                        <a:schemeClr val="bg1"/>
                      </a:solidFill>
                      <a:prstDash val="solid"/>
                      <a:round/>
                      <a:headEnd type="none" w="med" len="med"/>
                      <a:tailEnd type="none" w="med" len="med"/>
                    </a:lnR>
                    <a:solidFill>
                      <a:schemeClr val="accent2"/>
                    </a:solidFill>
                  </a:tcPr>
                </a:tc>
                <a:tc hMerge="1">
                  <a:txBody>
                    <a:bodyPr/>
                    <a:lstStyle/>
                    <a:p>
                      <a:endParaRPr kumimoji="1" lang="ja-JP" altLang="en-US"/>
                    </a:p>
                  </a:txBody>
                  <a:tcPr>
                    <a:lnL w="12700" cap="flat" cmpd="sng" algn="ctr">
                      <a:solidFill>
                        <a:schemeClr val="bg1"/>
                      </a:solidFill>
                      <a:prstDash val="solid"/>
                      <a:round/>
                      <a:headEnd type="none" w="med" len="med"/>
                      <a:tailEnd type="none" w="med" len="med"/>
                    </a:lnL>
                  </a:tcPr>
                </a:tc>
                <a:tc>
                  <a:txBody>
                    <a:bodyPr/>
                    <a:lstStyle/>
                    <a:p>
                      <a:pPr algn="ctr"/>
                      <a:endParaRPr kumimoji="1" lang="ja-JP" altLang="en-US" sz="1000">
                        <a:latin typeface="Meiryo UI" panose="020B0604030504040204" pitchFamily="34" charset="-128"/>
                        <a:ea typeface="Meiryo UI" panose="020B0604030504040204" pitchFamily="34" charset="-128"/>
                      </a:endParaRPr>
                    </a:p>
                  </a:txBody>
                  <a:tcPr marL="26436" marR="26436" marT="33573" marB="33573" anchor="ctr">
                    <a:lnL w="12700" cap="flat" cmpd="sng" algn="ctr">
                      <a:solidFill>
                        <a:schemeClr val="bg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lumMod val="95000"/>
                      </a:schemeClr>
                    </a:solidFill>
                  </a:tcPr>
                </a:tc>
                <a:tc>
                  <a:txBody>
                    <a:bodyPr/>
                    <a:lstStyle/>
                    <a:p>
                      <a:pPr marL="0" marR="0" lvl="0" indent="0" algn="ctr" defTabSz="914390" rtl="0" eaLnBrk="1" fontAlgn="auto" latinLnBrk="0" hangingPunct="1">
                        <a:lnSpc>
                          <a:spcPct val="100000"/>
                        </a:lnSpc>
                        <a:spcBef>
                          <a:spcPts val="0"/>
                        </a:spcBef>
                        <a:spcAft>
                          <a:spcPts val="0"/>
                        </a:spcAft>
                        <a:buClrTx/>
                        <a:buSzTx/>
                        <a:buFontTx/>
                        <a:buNone/>
                        <a:tabLst/>
                        <a:defRPr/>
                      </a:pPr>
                      <a:endParaRPr kumimoji="1" lang="ja-JP" altLang="en-US" sz="1000">
                        <a:latin typeface="Meiryo UI" panose="020B0604030504040204" pitchFamily="34" charset="-128"/>
                        <a:ea typeface="Meiryo UI" panose="020B0604030504040204" pitchFamily="34" charset="-128"/>
                      </a:endParaRPr>
                    </a:p>
                  </a:txBody>
                  <a:tcPr marL="26436" marR="26436" marT="33573" marB="3357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lumMod val="95000"/>
                      </a:schemeClr>
                    </a:solidFill>
                  </a:tcPr>
                </a:tc>
                <a:tc>
                  <a:txBody>
                    <a:bodyPr/>
                    <a:lstStyle/>
                    <a:p>
                      <a:pPr algn="ctr"/>
                      <a:endParaRPr kumimoji="1" lang="ja-JP" altLang="en-US" sz="1000">
                        <a:latin typeface="Meiryo UI" panose="020B0604030504040204" pitchFamily="34" charset="-128"/>
                        <a:ea typeface="Meiryo UI" panose="020B0604030504040204" pitchFamily="34" charset="-128"/>
                      </a:endParaRPr>
                    </a:p>
                  </a:txBody>
                  <a:tcPr marL="26436" marR="26436" marT="33573" marB="3357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lumMod val="95000"/>
                      </a:schemeClr>
                    </a:solidFill>
                  </a:tcPr>
                </a:tc>
                <a:tc>
                  <a:txBody>
                    <a:bodyPr/>
                    <a:lstStyle/>
                    <a:p>
                      <a:pPr algn="ctr"/>
                      <a:endParaRPr kumimoji="1" lang="ja-JP" altLang="en-US" sz="1000">
                        <a:latin typeface="Meiryo UI" panose="020B0604030504040204" pitchFamily="34" charset="-128"/>
                        <a:ea typeface="Meiryo UI" panose="020B0604030504040204" pitchFamily="34" charset="-128"/>
                      </a:endParaRPr>
                    </a:p>
                  </a:txBody>
                  <a:tcPr marL="26436" marR="26436" marT="33573" marB="3357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lumMod val="95000"/>
                      </a:schemeClr>
                    </a:solidFill>
                  </a:tcPr>
                </a:tc>
                <a:tc>
                  <a:txBody>
                    <a:bodyPr/>
                    <a:lstStyle/>
                    <a:p>
                      <a:pPr algn="ctr"/>
                      <a:endParaRPr kumimoji="1" lang="ja-JP" altLang="en-US" sz="1000">
                        <a:latin typeface="Meiryo UI" panose="020B0604030504040204" pitchFamily="34" charset="-128"/>
                        <a:ea typeface="Meiryo UI" panose="020B0604030504040204" pitchFamily="34" charset="-128"/>
                      </a:endParaRPr>
                    </a:p>
                  </a:txBody>
                  <a:tcPr marL="26436" marR="26436" marT="33573" marB="3357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lumMod val="95000"/>
                      </a:schemeClr>
                    </a:solidFill>
                  </a:tcPr>
                </a:tc>
                <a:tc>
                  <a:txBody>
                    <a:bodyPr/>
                    <a:lstStyle/>
                    <a:p>
                      <a:pPr algn="ctr"/>
                      <a:endParaRPr kumimoji="1" lang="ja-JP" altLang="en-US" sz="1000">
                        <a:latin typeface="Meiryo UI" panose="020B0604030504040204" pitchFamily="34" charset="-128"/>
                        <a:ea typeface="Meiryo UI" panose="020B0604030504040204" pitchFamily="34" charset="-128"/>
                      </a:endParaRPr>
                    </a:p>
                  </a:txBody>
                  <a:tcPr marL="26436" marR="26436" marT="33573" marB="3357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lumMod val="95000"/>
                      </a:schemeClr>
                    </a:solidFill>
                  </a:tcPr>
                </a:tc>
                <a:tc>
                  <a:txBody>
                    <a:bodyPr/>
                    <a:lstStyle/>
                    <a:p>
                      <a:pPr algn="ctr"/>
                      <a:endParaRPr kumimoji="1" lang="ja-JP" altLang="en-US" sz="1000">
                        <a:latin typeface="Meiryo UI" panose="020B0604030504040204" pitchFamily="34" charset="-128"/>
                        <a:ea typeface="Meiryo UI" panose="020B0604030504040204" pitchFamily="34" charset="-128"/>
                      </a:endParaRPr>
                    </a:p>
                  </a:txBody>
                  <a:tcPr marL="26436" marR="26436" marT="33573" marB="3357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lumMod val="95000"/>
                      </a:schemeClr>
                    </a:solidFill>
                  </a:tcPr>
                </a:tc>
                <a:extLst>
                  <a:ext uri="{0D108BD9-81ED-4DB2-BD59-A6C34878D82A}">
                    <a16:rowId xmlns:a16="http://schemas.microsoft.com/office/drawing/2014/main" val="2317967730"/>
                  </a:ext>
                </a:extLst>
              </a:tr>
              <a:tr h="555242">
                <a:tc rowSpan="2">
                  <a:txBody>
                    <a:bodyPr/>
                    <a:lstStyle/>
                    <a:p>
                      <a:pPr algn="ctr"/>
                      <a:r>
                        <a:rPr kumimoji="1" lang="ja-JP" altLang="en-US" sz="800" b="1">
                          <a:solidFill>
                            <a:schemeClr val="bg1"/>
                          </a:solidFill>
                          <a:latin typeface="Meiryo UI" panose="020B0604030504040204" pitchFamily="34" charset="-128"/>
                          <a:ea typeface="Meiryo UI" panose="020B0604030504040204" pitchFamily="34" charset="-128"/>
                        </a:rPr>
                        <a:t>アクション</a:t>
                      </a:r>
                    </a:p>
                  </a:txBody>
                  <a:tcPr marL="67145" marR="67145" marT="33573" marB="33573" vert="eaVert" anchor="ctr">
                    <a:lnR w="12700" cap="flat" cmpd="sng" algn="ctr">
                      <a:solidFill>
                        <a:schemeClr val="bg1"/>
                      </a:solidFill>
                      <a:prstDash val="solid"/>
                      <a:round/>
                      <a:headEnd type="none" w="med" len="med"/>
                      <a:tailEnd type="none" w="med" len="med"/>
                    </a:lnR>
                    <a:solidFill>
                      <a:schemeClr val="accent2"/>
                    </a:solidFill>
                  </a:tcPr>
                </a:tc>
                <a:tc>
                  <a:txBody>
                    <a:bodyPr/>
                    <a:lstStyle/>
                    <a:p>
                      <a:pPr algn="ctr"/>
                      <a:r>
                        <a:rPr kumimoji="1" lang="ja-JP" altLang="en-US" sz="800" b="1">
                          <a:solidFill>
                            <a:schemeClr val="bg1"/>
                          </a:solidFill>
                          <a:latin typeface="Meiryo UI" panose="020B0604030504040204" pitchFamily="34" charset="-128"/>
                          <a:ea typeface="Meiryo UI" panose="020B0604030504040204" pitchFamily="34" charset="-128"/>
                        </a:rPr>
                        <a:t>導入前</a:t>
                      </a:r>
                      <a:endParaRPr kumimoji="1" lang="en-US" altLang="ja-JP" sz="800" b="1" dirty="0">
                        <a:solidFill>
                          <a:schemeClr val="bg1"/>
                        </a:solidFill>
                        <a:latin typeface="Meiryo UI" panose="020B0604030504040204" pitchFamily="34" charset="-128"/>
                        <a:ea typeface="Meiryo UI" panose="020B0604030504040204" pitchFamily="34" charset="-128"/>
                      </a:endParaRPr>
                    </a:p>
                  </a:txBody>
                  <a:tcPr marL="67145" marR="67145" marT="33573" marB="33573"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solidFill>
                      <a:schemeClr val="accent2"/>
                    </a:solidFill>
                  </a:tcPr>
                </a:tc>
                <a:tc>
                  <a:txBody>
                    <a:bodyPr/>
                    <a:lstStyle/>
                    <a:p>
                      <a:pPr algn="ctr"/>
                      <a:r>
                        <a:rPr kumimoji="1" lang="ja-JP" altLang="en-US" sz="1000">
                          <a:solidFill>
                            <a:schemeClr val="tx1">
                              <a:lumMod val="50000"/>
                              <a:lumOff val="50000"/>
                            </a:schemeClr>
                          </a:solidFill>
                          <a:latin typeface="Meiryo UI" panose="020B0604030504040204" pitchFamily="34" charset="-128"/>
                          <a:ea typeface="Meiryo UI" panose="020B0604030504040204" pitchFamily="34" charset="-128"/>
                        </a:rPr>
                        <a:t>◯◯を行う</a:t>
                      </a:r>
                      <a:endParaRPr kumimoji="1" lang="en-US" altLang="ja-JP" sz="1000" dirty="0">
                        <a:solidFill>
                          <a:schemeClr val="tx1">
                            <a:lumMod val="50000"/>
                            <a:lumOff val="50000"/>
                          </a:schemeClr>
                        </a:solidFill>
                        <a:latin typeface="Meiryo UI" panose="020B0604030504040204" pitchFamily="34" charset="-128"/>
                        <a:ea typeface="Meiryo UI" panose="020B0604030504040204" pitchFamily="34" charset="-128"/>
                      </a:endParaRPr>
                    </a:p>
                  </a:txBody>
                  <a:tcPr marL="26436" marR="26436" marT="33573" marB="33573" anchor="ctr">
                    <a:lnL w="12700" cap="flat" cmpd="sng" algn="ctr">
                      <a:solidFill>
                        <a:schemeClr val="bg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lumMod val="95000"/>
                      </a:schemeClr>
                    </a:solidFill>
                  </a:tcPr>
                </a:tc>
                <a:tc>
                  <a:txBody>
                    <a:bodyPr/>
                    <a:lstStyle/>
                    <a:p>
                      <a:pPr algn="ctr"/>
                      <a:r>
                        <a:rPr kumimoji="1" lang="ja-JP" altLang="en-US" sz="1000" b="0" i="0" u="none" strike="noStrike" kern="1200" cap="none" spc="0" normalizeH="0" baseline="0" noProof="0">
                          <a:ln>
                            <a:noFill/>
                          </a:ln>
                          <a:solidFill>
                            <a:srgbClr val="000000">
                              <a:lumMod val="50000"/>
                              <a:lumOff val="50000"/>
                            </a:srgbClr>
                          </a:solidFill>
                          <a:effectLst/>
                          <a:uLnTx/>
                          <a:uFillTx/>
                          <a:latin typeface="Meiryo UI" panose="020B0604030504040204" pitchFamily="34" charset="-128"/>
                          <a:ea typeface="Meiryo UI" panose="020B0604030504040204" pitchFamily="34" charset="-128"/>
                          <a:cs typeface="+mn-cs"/>
                        </a:rPr>
                        <a:t>◯◯を行う</a:t>
                      </a:r>
                      <a:endParaRPr kumimoji="1" lang="ja-JP" altLang="en-US" sz="1000">
                        <a:solidFill>
                          <a:schemeClr val="tx1">
                            <a:lumMod val="50000"/>
                            <a:lumOff val="50000"/>
                          </a:schemeClr>
                        </a:solidFill>
                        <a:latin typeface="Meiryo UI" panose="020B0604030504040204" pitchFamily="34" charset="-128"/>
                        <a:ea typeface="Meiryo UI" panose="020B0604030504040204" pitchFamily="34" charset="-128"/>
                      </a:endParaRPr>
                    </a:p>
                  </a:txBody>
                  <a:tcPr marL="26436" marR="26436" marT="33573" marB="3357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lumMod val="95000"/>
                      </a:schemeClr>
                    </a:solidFill>
                  </a:tcPr>
                </a:tc>
                <a:tc>
                  <a:txBody>
                    <a:bodyPr/>
                    <a:lstStyle/>
                    <a:p>
                      <a:pPr algn="ctr"/>
                      <a:r>
                        <a:rPr kumimoji="1" lang="ja-JP" altLang="en-US" sz="1000" b="0" i="0" u="none" strike="noStrike" kern="1200" cap="none" spc="0" normalizeH="0" baseline="0" noProof="0">
                          <a:ln>
                            <a:noFill/>
                          </a:ln>
                          <a:solidFill>
                            <a:srgbClr val="000000">
                              <a:lumMod val="50000"/>
                              <a:lumOff val="50000"/>
                            </a:srgbClr>
                          </a:solidFill>
                          <a:effectLst/>
                          <a:uLnTx/>
                          <a:uFillTx/>
                          <a:latin typeface="Meiryo UI" panose="020B0604030504040204" pitchFamily="34" charset="-128"/>
                          <a:ea typeface="Meiryo UI" panose="020B0604030504040204" pitchFamily="34" charset="-128"/>
                          <a:cs typeface="+mn-cs"/>
                        </a:rPr>
                        <a:t>◯◯を行う</a:t>
                      </a:r>
                      <a:endParaRPr kumimoji="1" lang="ja-JP" altLang="en-US" sz="1000">
                        <a:solidFill>
                          <a:schemeClr val="tx1">
                            <a:lumMod val="50000"/>
                            <a:lumOff val="50000"/>
                          </a:schemeClr>
                        </a:solidFill>
                        <a:latin typeface="Meiryo UI" panose="020B0604030504040204" pitchFamily="34" charset="-128"/>
                        <a:ea typeface="Meiryo UI" panose="020B0604030504040204" pitchFamily="34" charset="-128"/>
                      </a:endParaRPr>
                    </a:p>
                  </a:txBody>
                  <a:tcPr marL="26436" marR="26436" marT="33573" marB="3357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lumMod val="95000"/>
                      </a:schemeClr>
                    </a:solidFill>
                  </a:tcPr>
                </a:tc>
                <a:tc>
                  <a:txBody>
                    <a:bodyPr/>
                    <a:lstStyle/>
                    <a:p>
                      <a:pPr marL="0" marR="0" lvl="0" indent="0" algn="ctr" defTabSz="914390" rtl="0" eaLnBrk="1" fontAlgn="auto" latinLnBrk="0" hangingPunct="1">
                        <a:lnSpc>
                          <a:spcPct val="100000"/>
                        </a:lnSpc>
                        <a:spcBef>
                          <a:spcPts val="0"/>
                        </a:spcBef>
                        <a:spcAft>
                          <a:spcPts val="0"/>
                        </a:spcAft>
                        <a:buClrTx/>
                        <a:buSzTx/>
                        <a:buFontTx/>
                        <a:buNone/>
                        <a:tabLst/>
                        <a:defRPr/>
                      </a:pPr>
                      <a:r>
                        <a:rPr kumimoji="1" lang="ja-JP" altLang="en-US" sz="1000" b="0" i="0" u="none" strike="noStrike" kern="1200" cap="none" spc="0" normalizeH="0" baseline="0" noProof="0">
                          <a:ln>
                            <a:noFill/>
                          </a:ln>
                          <a:solidFill>
                            <a:srgbClr val="000000">
                              <a:lumMod val="50000"/>
                              <a:lumOff val="50000"/>
                            </a:srgbClr>
                          </a:solidFill>
                          <a:effectLst/>
                          <a:uLnTx/>
                          <a:uFillTx/>
                          <a:latin typeface="Meiryo UI" panose="020B0604030504040204" pitchFamily="34" charset="-128"/>
                          <a:ea typeface="Meiryo UI" panose="020B0604030504040204" pitchFamily="34" charset="-128"/>
                          <a:cs typeface="+mn-cs"/>
                        </a:rPr>
                        <a:t>◯◯を行う</a:t>
                      </a:r>
                      <a:endParaRPr kumimoji="1" lang="ja-JP" altLang="en-US" sz="1000">
                        <a:solidFill>
                          <a:schemeClr val="tx1">
                            <a:lumMod val="50000"/>
                            <a:lumOff val="50000"/>
                          </a:schemeClr>
                        </a:solidFill>
                        <a:latin typeface="Meiryo UI" panose="020B0604030504040204" pitchFamily="34" charset="-128"/>
                        <a:ea typeface="Meiryo UI" panose="020B0604030504040204" pitchFamily="34" charset="-128"/>
                      </a:endParaRPr>
                    </a:p>
                  </a:txBody>
                  <a:tcPr marL="26436" marR="26436" marT="33573" marB="3357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lumMod val="95000"/>
                      </a:schemeClr>
                    </a:solidFill>
                  </a:tcPr>
                </a:tc>
                <a:tc>
                  <a:txBody>
                    <a:bodyPr/>
                    <a:lstStyle/>
                    <a:p>
                      <a:pPr algn="ctr"/>
                      <a:r>
                        <a:rPr kumimoji="1" lang="ja-JP" altLang="en-US" sz="1000" b="0" i="0" u="none" strike="noStrike" kern="1200" cap="none" spc="0" normalizeH="0" baseline="0" noProof="0">
                          <a:ln>
                            <a:noFill/>
                          </a:ln>
                          <a:solidFill>
                            <a:srgbClr val="000000">
                              <a:lumMod val="50000"/>
                              <a:lumOff val="50000"/>
                            </a:srgbClr>
                          </a:solidFill>
                          <a:effectLst/>
                          <a:uLnTx/>
                          <a:uFillTx/>
                          <a:latin typeface="Meiryo UI" panose="020B0604030504040204" pitchFamily="34" charset="-128"/>
                          <a:ea typeface="Meiryo UI" panose="020B0604030504040204" pitchFamily="34" charset="-128"/>
                          <a:cs typeface="+mn-cs"/>
                        </a:rPr>
                        <a:t>◯◯を行う</a:t>
                      </a:r>
                      <a:endParaRPr kumimoji="1" lang="ja-JP" altLang="en-US" sz="1000">
                        <a:solidFill>
                          <a:schemeClr val="tx1">
                            <a:lumMod val="50000"/>
                            <a:lumOff val="50000"/>
                          </a:schemeClr>
                        </a:solidFill>
                        <a:latin typeface="Meiryo UI" panose="020B0604030504040204" pitchFamily="34" charset="-128"/>
                        <a:ea typeface="Meiryo UI" panose="020B0604030504040204" pitchFamily="34" charset="-128"/>
                      </a:endParaRPr>
                    </a:p>
                  </a:txBody>
                  <a:tcPr marL="26436" marR="26436" marT="33573" marB="3357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lumMod val="95000"/>
                      </a:schemeClr>
                    </a:solidFill>
                  </a:tcPr>
                </a:tc>
                <a:tc>
                  <a:txBody>
                    <a:bodyPr/>
                    <a:lstStyle/>
                    <a:p>
                      <a:pPr algn="ctr"/>
                      <a:r>
                        <a:rPr kumimoji="1" lang="ja-JP" altLang="en-US" sz="1000" b="0" i="0" u="none" strike="noStrike" kern="1200" cap="none" spc="0" normalizeH="0" baseline="0" noProof="0">
                          <a:ln>
                            <a:noFill/>
                          </a:ln>
                          <a:solidFill>
                            <a:srgbClr val="000000">
                              <a:lumMod val="50000"/>
                              <a:lumOff val="50000"/>
                            </a:srgbClr>
                          </a:solidFill>
                          <a:effectLst/>
                          <a:uLnTx/>
                          <a:uFillTx/>
                          <a:latin typeface="Meiryo UI" panose="020B0604030504040204" pitchFamily="34" charset="-128"/>
                          <a:ea typeface="Meiryo UI" panose="020B0604030504040204" pitchFamily="34" charset="-128"/>
                          <a:cs typeface="+mn-cs"/>
                        </a:rPr>
                        <a:t>◯◯を行う</a:t>
                      </a:r>
                      <a:endParaRPr kumimoji="1" lang="ja-JP" altLang="en-US" sz="1000">
                        <a:solidFill>
                          <a:schemeClr val="tx1">
                            <a:lumMod val="50000"/>
                            <a:lumOff val="50000"/>
                          </a:schemeClr>
                        </a:solidFill>
                        <a:latin typeface="Meiryo UI" panose="020B0604030504040204" pitchFamily="34" charset="-128"/>
                        <a:ea typeface="Meiryo UI" panose="020B0604030504040204" pitchFamily="34" charset="-128"/>
                      </a:endParaRPr>
                    </a:p>
                  </a:txBody>
                  <a:tcPr marL="26436" marR="26436" marT="33573" marB="3357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lumMod val="95000"/>
                      </a:schemeClr>
                    </a:solidFill>
                  </a:tcPr>
                </a:tc>
                <a:tc>
                  <a:txBody>
                    <a:bodyPr/>
                    <a:lstStyle/>
                    <a:p>
                      <a:pPr algn="ctr"/>
                      <a:r>
                        <a:rPr kumimoji="1" lang="ja-JP" altLang="en-US" sz="1000" b="0" i="0" u="none" strike="noStrike" kern="1200" cap="none" spc="0" normalizeH="0" baseline="0" noProof="0">
                          <a:ln>
                            <a:noFill/>
                          </a:ln>
                          <a:solidFill>
                            <a:srgbClr val="000000">
                              <a:lumMod val="50000"/>
                              <a:lumOff val="50000"/>
                            </a:srgbClr>
                          </a:solidFill>
                          <a:effectLst/>
                          <a:uLnTx/>
                          <a:uFillTx/>
                          <a:latin typeface="Meiryo UI" panose="020B0604030504040204" pitchFamily="34" charset="-128"/>
                          <a:ea typeface="Meiryo UI" panose="020B0604030504040204" pitchFamily="34" charset="-128"/>
                          <a:cs typeface="+mn-cs"/>
                        </a:rPr>
                        <a:t>◯◯を行う</a:t>
                      </a:r>
                      <a:endParaRPr kumimoji="1" lang="ja-JP" altLang="en-US" sz="1000">
                        <a:solidFill>
                          <a:schemeClr val="tx1">
                            <a:lumMod val="50000"/>
                            <a:lumOff val="50000"/>
                          </a:schemeClr>
                        </a:solidFill>
                        <a:latin typeface="Meiryo UI" panose="020B0604030504040204" pitchFamily="34" charset="-128"/>
                        <a:ea typeface="Meiryo UI" panose="020B0604030504040204" pitchFamily="34" charset="-128"/>
                      </a:endParaRPr>
                    </a:p>
                  </a:txBody>
                  <a:tcPr marL="26436" marR="26436" marT="33573" marB="3357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lumMod val="95000"/>
                      </a:schemeClr>
                    </a:solidFill>
                  </a:tcPr>
                </a:tc>
                <a:extLst>
                  <a:ext uri="{0D108BD9-81ED-4DB2-BD59-A6C34878D82A}">
                    <a16:rowId xmlns:a16="http://schemas.microsoft.com/office/drawing/2014/main" val="2011615189"/>
                  </a:ext>
                </a:extLst>
              </a:tr>
              <a:tr h="555242">
                <a:tc vMerge="1">
                  <a:txBody>
                    <a:bodyPr/>
                    <a:lstStyle/>
                    <a:p>
                      <a:pPr algn="ctr"/>
                      <a:endParaRPr kumimoji="1" lang="ja-JP" altLang="en-US" sz="1400" b="1">
                        <a:solidFill>
                          <a:schemeClr val="bg1"/>
                        </a:solidFill>
                      </a:endParaRPr>
                    </a:p>
                  </a:txBody>
                  <a:tcPr anchor="ctr">
                    <a:lnR w="12700" cap="flat" cmpd="sng" algn="ctr">
                      <a:solidFill>
                        <a:schemeClr val="bg1"/>
                      </a:solidFill>
                      <a:prstDash val="solid"/>
                      <a:round/>
                      <a:headEnd type="none" w="med" len="med"/>
                      <a:tailEnd type="none" w="med" len="med"/>
                    </a:lnR>
                    <a:solidFill>
                      <a:schemeClr val="accent1">
                        <a:lumMod val="75000"/>
                      </a:schemeClr>
                    </a:solidFill>
                  </a:tcPr>
                </a:tc>
                <a:tc>
                  <a:txBody>
                    <a:bodyPr/>
                    <a:lstStyle/>
                    <a:p>
                      <a:pPr algn="ctr"/>
                      <a:r>
                        <a:rPr kumimoji="1" lang="ja-JP" altLang="en-US" sz="800" b="1">
                          <a:solidFill>
                            <a:schemeClr val="bg1"/>
                          </a:solidFill>
                          <a:latin typeface="Meiryo UI" panose="020B0604030504040204" pitchFamily="34" charset="-128"/>
                          <a:ea typeface="Meiryo UI" panose="020B0604030504040204" pitchFamily="34" charset="-128"/>
                        </a:rPr>
                        <a:t>導入後</a:t>
                      </a:r>
                    </a:p>
                  </a:txBody>
                  <a:tcPr marL="67145" marR="67145" marT="33573" marB="33573"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solidFill>
                      <a:schemeClr val="accent2"/>
                    </a:solidFill>
                  </a:tcPr>
                </a:tc>
                <a:tc>
                  <a:txBody>
                    <a:bodyPr/>
                    <a:lstStyle/>
                    <a:p>
                      <a:pPr algn="ctr"/>
                      <a:r>
                        <a:rPr kumimoji="1" lang="ja-JP" altLang="en-US" sz="1000">
                          <a:latin typeface="Meiryo UI" panose="020B0604030504040204" pitchFamily="34" charset="-128"/>
                          <a:ea typeface="Meiryo UI" panose="020B0604030504040204" pitchFamily="34" charset="-128"/>
                        </a:rPr>
                        <a:t>◯◯を行う</a:t>
                      </a:r>
                      <a:endParaRPr kumimoji="1" lang="en-US" altLang="ja-JP" sz="1000" dirty="0">
                        <a:latin typeface="Meiryo UI" panose="020B0604030504040204" pitchFamily="34" charset="-128"/>
                        <a:ea typeface="Meiryo UI" panose="020B0604030504040204" pitchFamily="34" charset="-128"/>
                      </a:endParaRPr>
                    </a:p>
                  </a:txBody>
                  <a:tcPr marL="26436" marR="26436" marT="33573" marB="33573" anchor="ctr">
                    <a:lnL w="12700" cap="flat" cmpd="sng" algn="ctr">
                      <a:solidFill>
                        <a:schemeClr val="bg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lumMod val="95000"/>
                      </a:schemeClr>
                    </a:solidFill>
                  </a:tcPr>
                </a:tc>
                <a:tc>
                  <a:txBody>
                    <a:bodyPr/>
                    <a:lstStyle/>
                    <a:p>
                      <a:pPr algn="ctr"/>
                      <a:r>
                        <a:rPr kumimoji="1" lang="ja-JP" altLang="en-US" sz="1000" b="0" i="0" u="none" strike="noStrike" kern="1200" cap="none" spc="0" normalizeH="0" baseline="0" noProof="0">
                          <a:ln>
                            <a:noFill/>
                          </a:ln>
                          <a:solidFill>
                            <a:srgbClr val="000000"/>
                          </a:solidFill>
                          <a:effectLst/>
                          <a:uLnTx/>
                          <a:uFillTx/>
                          <a:latin typeface="Meiryo UI" panose="020B0604030504040204" pitchFamily="34" charset="-128"/>
                          <a:ea typeface="Meiryo UI" panose="020B0604030504040204" pitchFamily="34" charset="-128"/>
                          <a:cs typeface="+mn-cs"/>
                        </a:rPr>
                        <a:t>◯◯を行う</a:t>
                      </a:r>
                      <a:endParaRPr kumimoji="1" lang="ja-JP" altLang="en-US" sz="1000">
                        <a:latin typeface="Meiryo UI" panose="020B0604030504040204" pitchFamily="34" charset="-128"/>
                        <a:ea typeface="Meiryo UI" panose="020B0604030504040204" pitchFamily="34" charset="-128"/>
                      </a:endParaRPr>
                    </a:p>
                  </a:txBody>
                  <a:tcPr marL="26436" marR="26436" marT="33573" marB="3357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lumMod val="95000"/>
                      </a:schemeClr>
                    </a:solidFill>
                  </a:tcPr>
                </a:tc>
                <a:tc>
                  <a:txBody>
                    <a:bodyPr/>
                    <a:lstStyle/>
                    <a:p>
                      <a:pPr algn="ctr"/>
                      <a:r>
                        <a:rPr kumimoji="1" lang="ja-JP" altLang="en-US" sz="1000" b="0" i="0" u="none" strike="noStrike" kern="1200" cap="none" spc="0" normalizeH="0" baseline="0" noProof="0">
                          <a:ln>
                            <a:noFill/>
                          </a:ln>
                          <a:solidFill>
                            <a:srgbClr val="000000"/>
                          </a:solidFill>
                          <a:effectLst/>
                          <a:uLnTx/>
                          <a:uFillTx/>
                          <a:latin typeface="Meiryo UI" panose="020B0604030504040204" pitchFamily="34" charset="-128"/>
                          <a:ea typeface="Meiryo UI" panose="020B0604030504040204" pitchFamily="34" charset="-128"/>
                          <a:cs typeface="+mn-cs"/>
                        </a:rPr>
                        <a:t>◯◯を行う</a:t>
                      </a:r>
                      <a:endParaRPr kumimoji="1" lang="en-US" altLang="ja-JP" sz="1000" dirty="0">
                        <a:latin typeface="Meiryo UI" panose="020B0604030504040204" pitchFamily="34" charset="-128"/>
                        <a:ea typeface="Meiryo UI" panose="020B0604030504040204" pitchFamily="34" charset="-128"/>
                      </a:endParaRPr>
                    </a:p>
                  </a:txBody>
                  <a:tcPr marL="26436" marR="26436" marT="33573" marB="3357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lumMod val="95000"/>
                      </a:schemeClr>
                    </a:solidFill>
                  </a:tcPr>
                </a:tc>
                <a:tc>
                  <a:txBody>
                    <a:bodyPr/>
                    <a:lstStyle/>
                    <a:p>
                      <a:pPr algn="ctr"/>
                      <a:r>
                        <a:rPr kumimoji="1" lang="ja-JP" altLang="en-US" sz="1000" b="0" i="0" u="none" strike="noStrike" kern="1200" cap="none" spc="0" normalizeH="0" baseline="0" noProof="0">
                          <a:ln>
                            <a:noFill/>
                          </a:ln>
                          <a:solidFill>
                            <a:srgbClr val="000000"/>
                          </a:solidFill>
                          <a:effectLst/>
                          <a:uLnTx/>
                          <a:uFillTx/>
                          <a:latin typeface="Meiryo UI" panose="020B0604030504040204" pitchFamily="34" charset="-128"/>
                          <a:ea typeface="Meiryo UI" panose="020B0604030504040204" pitchFamily="34" charset="-128"/>
                          <a:cs typeface="+mn-cs"/>
                        </a:rPr>
                        <a:t>◯◯を行う</a:t>
                      </a:r>
                      <a:endParaRPr kumimoji="1" lang="ja-JP" altLang="en-US" sz="1000">
                        <a:latin typeface="Meiryo UI" panose="020B0604030504040204" pitchFamily="34" charset="-128"/>
                        <a:ea typeface="Meiryo UI" panose="020B0604030504040204" pitchFamily="34" charset="-128"/>
                      </a:endParaRPr>
                    </a:p>
                  </a:txBody>
                  <a:tcPr marL="26436" marR="26436" marT="33573" marB="3357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lumMod val="95000"/>
                      </a:schemeClr>
                    </a:solidFill>
                  </a:tcPr>
                </a:tc>
                <a:tc>
                  <a:txBody>
                    <a:bodyPr/>
                    <a:lstStyle/>
                    <a:p>
                      <a:pPr algn="ctr"/>
                      <a:r>
                        <a:rPr kumimoji="1" lang="ja-JP" altLang="en-US" sz="1000" b="0" i="0" u="none" strike="noStrike" kern="1200" cap="none" spc="0" normalizeH="0" baseline="0" noProof="0">
                          <a:ln>
                            <a:noFill/>
                          </a:ln>
                          <a:solidFill>
                            <a:srgbClr val="000000"/>
                          </a:solidFill>
                          <a:effectLst/>
                          <a:uLnTx/>
                          <a:uFillTx/>
                          <a:latin typeface="Meiryo UI" panose="020B0604030504040204" pitchFamily="34" charset="-128"/>
                          <a:ea typeface="Meiryo UI" panose="020B0604030504040204" pitchFamily="34" charset="-128"/>
                          <a:cs typeface="+mn-cs"/>
                        </a:rPr>
                        <a:t>◯◯を行う</a:t>
                      </a:r>
                      <a:endParaRPr kumimoji="1" lang="ja-JP" altLang="en-US" sz="1000">
                        <a:latin typeface="Meiryo UI" panose="020B0604030504040204" pitchFamily="34" charset="-128"/>
                        <a:ea typeface="Meiryo UI" panose="020B0604030504040204" pitchFamily="34" charset="-128"/>
                      </a:endParaRPr>
                    </a:p>
                  </a:txBody>
                  <a:tcPr marL="26436" marR="26436" marT="33573" marB="3357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lumMod val="95000"/>
                      </a:schemeClr>
                    </a:solidFill>
                  </a:tcPr>
                </a:tc>
                <a:tc>
                  <a:txBody>
                    <a:bodyPr/>
                    <a:lstStyle/>
                    <a:p>
                      <a:pPr algn="ctr"/>
                      <a:r>
                        <a:rPr kumimoji="1" lang="ja-JP" altLang="en-US" sz="1000" b="0" i="0" u="none" strike="noStrike" kern="1200" cap="none" spc="0" normalizeH="0" baseline="0" noProof="0">
                          <a:ln>
                            <a:noFill/>
                          </a:ln>
                          <a:solidFill>
                            <a:srgbClr val="000000"/>
                          </a:solidFill>
                          <a:effectLst/>
                          <a:uLnTx/>
                          <a:uFillTx/>
                          <a:latin typeface="Meiryo UI" panose="020B0604030504040204" pitchFamily="34" charset="-128"/>
                          <a:ea typeface="Meiryo UI" panose="020B0604030504040204" pitchFamily="34" charset="-128"/>
                          <a:cs typeface="+mn-cs"/>
                        </a:rPr>
                        <a:t>◯◯を行う</a:t>
                      </a:r>
                      <a:endParaRPr kumimoji="1" lang="en-US" altLang="ja-JP" sz="1000" dirty="0">
                        <a:latin typeface="Meiryo UI" panose="020B0604030504040204" pitchFamily="34" charset="-128"/>
                        <a:ea typeface="Meiryo UI" panose="020B0604030504040204" pitchFamily="34" charset="-128"/>
                      </a:endParaRPr>
                    </a:p>
                  </a:txBody>
                  <a:tcPr marL="26436" marR="26436" marT="33573" marB="3357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lumMod val="95000"/>
                      </a:schemeClr>
                    </a:solidFill>
                  </a:tcPr>
                </a:tc>
                <a:tc>
                  <a:txBody>
                    <a:bodyPr/>
                    <a:lstStyle/>
                    <a:p>
                      <a:pPr algn="ctr"/>
                      <a:r>
                        <a:rPr kumimoji="1" lang="ja-JP" altLang="en-US" sz="1000" b="0" i="0" u="none" strike="noStrike" kern="1200" cap="none" spc="0" normalizeH="0" baseline="0" noProof="0">
                          <a:ln>
                            <a:noFill/>
                          </a:ln>
                          <a:solidFill>
                            <a:srgbClr val="000000"/>
                          </a:solidFill>
                          <a:effectLst/>
                          <a:uLnTx/>
                          <a:uFillTx/>
                          <a:latin typeface="Meiryo UI" panose="020B0604030504040204" pitchFamily="34" charset="-128"/>
                          <a:ea typeface="Meiryo UI" panose="020B0604030504040204" pitchFamily="34" charset="-128"/>
                          <a:cs typeface="+mn-cs"/>
                        </a:rPr>
                        <a:t>◯◯を行う</a:t>
                      </a:r>
                      <a:endParaRPr kumimoji="1" lang="ja-JP" altLang="en-US" sz="1000">
                        <a:latin typeface="Meiryo UI" panose="020B0604030504040204" pitchFamily="34" charset="-128"/>
                        <a:ea typeface="Meiryo UI" panose="020B0604030504040204" pitchFamily="34" charset="-128"/>
                      </a:endParaRPr>
                    </a:p>
                  </a:txBody>
                  <a:tcPr marL="0" marR="0" marT="33573" marB="3357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lumMod val="95000"/>
                      </a:schemeClr>
                    </a:solidFill>
                  </a:tcPr>
                </a:tc>
                <a:extLst>
                  <a:ext uri="{0D108BD9-81ED-4DB2-BD59-A6C34878D82A}">
                    <a16:rowId xmlns:a16="http://schemas.microsoft.com/office/drawing/2014/main" val="3872271358"/>
                  </a:ext>
                </a:extLst>
              </a:tr>
              <a:tr h="538753">
                <a:tc gridSpan="2">
                  <a:txBody>
                    <a:bodyPr/>
                    <a:lstStyle/>
                    <a:p>
                      <a:pPr algn="ctr"/>
                      <a:r>
                        <a:rPr kumimoji="1" lang="ja-JP" altLang="en-US" sz="800" b="1">
                          <a:solidFill>
                            <a:schemeClr val="bg1"/>
                          </a:solidFill>
                          <a:latin typeface="Meiryo UI" panose="020B0604030504040204" pitchFamily="34" charset="-128"/>
                          <a:ea typeface="Meiryo UI" panose="020B0604030504040204" pitchFamily="34" charset="-128"/>
                        </a:rPr>
                        <a:t>効果</a:t>
                      </a:r>
                      <a:endParaRPr kumimoji="1" lang="en-US" altLang="ja-JP" sz="800" b="1" dirty="0">
                        <a:solidFill>
                          <a:schemeClr val="bg1"/>
                        </a:solidFill>
                        <a:latin typeface="Meiryo UI" panose="020B0604030504040204" pitchFamily="34" charset="-128"/>
                        <a:ea typeface="Meiryo UI" panose="020B0604030504040204" pitchFamily="34" charset="-128"/>
                      </a:endParaRPr>
                    </a:p>
                    <a:p>
                      <a:pPr algn="ctr"/>
                      <a:r>
                        <a:rPr kumimoji="1" lang="ja-JP" altLang="en-US" sz="800" b="1">
                          <a:solidFill>
                            <a:schemeClr val="bg1"/>
                          </a:solidFill>
                          <a:latin typeface="Meiryo UI" panose="020B0604030504040204" pitchFamily="34" charset="-128"/>
                          <a:ea typeface="Meiryo UI" panose="020B0604030504040204" pitchFamily="34" charset="-128"/>
                        </a:rPr>
                        <a:t>（顧客価値）</a:t>
                      </a:r>
                      <a:endParaRPr kumimoji="1" lang="en-US" altLang="ja-JP" sz="800" b="1" dirty="0">
                        <a:solidFill>
                          <a:schemeClr val="bg1"/>
                        </a:solidFill>
                        <a:latin typeface="Meiryo UI" panose="020B0604030504040204" pitchFamily="34" charset="-128"/>
                        <a:ea typeface="Meiryo UI" panose="020B0604030504040204" pitchFamily="34" charset="-128"/>
                      </a:endParaRPr>
                    </a:p>
                  </a:txBody>
                  <a:tcPr marL="67145" marR="67145" marT="33573" marB="33573" anchor="ctr">
                    <a:lnR w="12700" cap="flat" cmpd="sng" algn="ctr">
                      <a:solidFill>
                        <a:schemeClr val="bg1"/>
                      </a:solidFill>
                      <a:prstDash val="solid"/>
                      <a:round/>
                      <a:headEnd type="none" w="med" len="med"/>
                      <a:tailEnd type="none" w="med" len="med"/>
                    </a:lnR>
                    <a:solidFill>
                      <a:schemeClr val="accent6"/>
                    </a:solidFill>
                  </a:tcPr>
                </a:tc>
                <a:tc hMerge="1">
                  <a:txBody>
                    <a:bodyPr/>
                    <a:lstStyle/>
                    <a:p>
                      <a:endParaRPr kumimoji="1" lang="ja-JP" altLang="en-US"/>
                    </a:p>
                  </a:txBody>
                  <a:tcPr>
                    <a:lnL w="12700" cap="flat" cmpd="sng" algn="ctr">
                      <a:solidFill>
                        <a:schemeClr val="bg1"/>
                      </a:solidFill>
                      <a:prstDash val="solid"/>
                      <a:round/>
                      <a:headEnd type="none" w="med" len="med"/>
                      <a:tailEnd type="none" w="med" len="med"/>
                    </a:lnL>
                  </a:tcPr>
                </a:tc>
                <a:tc>
                  <a:txBody>
                    <a:bodyPr/>
                    <a:lstStyle/>
                    <a:p>
                      <a:pPr algn="ctr"/>
                      <a:r>
                        <a:rPr kumimoji="1" lang="ja-JP" altLang="en-US" sz="1000" b="1">
                          <a:latin typeface="Meiryo UI" panose="020B0604030504040204" pitchFamily="34" charset="-128"/>
                          <a:ea typeface="Meiryo UI" panose="020B0604030504040204" pitchFamily="34" charset="-128"/>
                        </a:rPr>
                        <a:t>◯◯ができる</a:t>
                      </a:r>
                      <a:endParaRPr kumimoji="1" lang="en-US" altLang="ja-JP" sz="1000" b="1" dirty="0">
                        <a:latin typeface="Meiryo UI" panose="020B0604030504040204" pitchFamily="34" charset="-128"/>
                        <a:ea typeface="Meiryo UI" panose="020B0604030504040204" pitchFamily="34" charset="-128"/>
                      </a:endParaRPr>
                    </a:p>
                  </a:txBody>
                  <a:tcPr marL="26436" marR="26436" marT="33573" marB="33573" anchor="ctr">
                    <a:lnL w="12700" cap="flat" cmpd="sng" algn="ctr">
                      <a:solidFill>
                        <a:schemeClr val="bg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accent6">
                        <a:lumMod val="20000"/>
                        <a:lumOff val="80000"/>
                      </a:schemeClr>
                    </a:solidFill>
                  </a:tcPr>
                </a:tc>
                <a:tc>
                  <a:txBody>
                    <a:bodyPr/>
                    <a:lstStyle/>
                    <a:p>
                      <a:pPr marL="0" marR="0" lvl="0" indent="0" algn="ctr" defTabSz="1043056" rtl="0" eaLnBrk="1" fontAlgn="auto" latinLnBrk="0" hangingPunct="1">
                        <a:lnSpc>
                          <a:spcPct val="100000"/>
                        </a:lnSpc>
                        <a:spcBef>
                          <a:spcPts val="0"/>
                        </a:spcBef>
                        <a:spcAft>
                          <a:spcPts val="0"/>
                        </a:spcAft>
                        <a:buClrTx/>
                        <a:buSzTx/>
                        <a:buFontTx/>
                        <a:buNone/>
                        <a:tabLst/>
                        <a:defRPr/>
                      </a:pPr>
                      <a:r>
                        <a:rPr kumimoji="1" lang="ja-JP" altLang="en-US" sz="1000" b="1" i="0" u="none" strike="noStrike" kern="1200" cap="none" spc="0" normalizeH="0" baseline="0" noProof="0">
                          <a:ln>
                            <a:noFill/>
                          </a:ln>
                          <a:solidFill>
                            <a:srgbClr val="000000"/>
                          </a:solidFill>
                          <a:effectLst/>
                          <a:uLnTx/>
                          <a:uFillTx/>
                          <a:latin typeface="Meiryo UI" panose="020B0604030504040204" pitchFamily="34" charset="-128"/>
                          <a:ea typeface="Meiryo UI" panose="020B0604030504040204" pitchFamily="34" charset="-128"/>
                          <a:cs typeface="+mn-cs"/>
                        </a:rPr>
                        <a:t>◯◯ができる</a:t>
                      </a:r>
                      <a:endParaRPr kumimoji="1" lang="en-US" altLang="ja-JP" sz="1000" b="1" i="0" u="none" strike="noStrike" kern="1200" cap="none" spc="0" normalizeH="0" baseline="0" noProof="0" dirty="0">
                        <a:ln>
                          <a:noFill/>
                        </a:ln>
                        <a:solidFill>
                          <a:srgbClr val="000000"/>
                        </a:solidFill>
                        <a:effectLst/>
                        <a:uLnTx/>
                        <a:uFillTx/>
                        <a:latin typeface="Meiryo UI" panose="020B0604030504040204" pitchFamily="34" charset="-128"/>
                        <a:ea typeface="Meiryo UI" panose="020B0604030504040204" pitchFamily="34" charset="-128"/>
                        <a:cs typeface="+mn-cs"/>
                      </a:endParaRPr>
                    </a:p>
                  </a:txBody>
                  <a:tcPr marL="26436" marR="26436" marT="33573" marB="3357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accent6">
                        <a:lumMod val="20000"/>
                        <a:lumOff val="80000"/>
                      </a:schemeClr>
                    </a:solidFill>
                  </a:tcPr>
                </a:tc>
                <a:tc>
                  <a:txBody>
                    <a:bodyPr/>
                    <a:lstStyle/>
                    <a:p>
                      <a:pPr marL="0" marR="0" lvl="0" indent="0" algn="ctr" defTabSz="1043056" rtl="0" eaLnBrk="1" fontAlgn="auto" latinLnBrk="0" hangingPunct="1">
                        <a:lnSpc>
                          <a:spcPct val="100000"/>
                        </a:lnSpc>
                        <a:spcBef>
                          <a:spcPts val="0"/>
                        </a:spcBef>
                        <a:spcAft>
                          <a:spcPts val="0"/>
                        </a:spcAft>
                        <a:buClrTx/>
                        <a:buSzTx/>
                        <a:buFontTx/>
                        <a:buNone/>
                        <a:tabLst/>
                        <a:defRPr/>
                      </a:pPr>
                      <a:r>
                        <a:rPr kumimoji="1" lang="ja-JP" altLang="en-US" sz="1000" b="1" i="0" u="none" strike="noStrike" kern="1200" cap="none" spc="0" normalizeH="0" baseline="0" noProof="0">
                          <a:ln>
                            <a:noFill/>
                          </a:ln>
                          <a:solidFill>
                            <a:srgbClr val="000000"/>
                          </a:solidFill>
                          <a:effectLst/>
                          <a:uLnTx/>
                          <a:uFillTx/>
                          <a:latin typeface="Meiryo UI" panose="020B0604030504040204" pitchFamily="34" charset="-128"/>
                          <a:ea typeface="Meiryo UI" panose="020B0604030504040204" pitchFamily="34" charset="-128"/>
                          <a:cs typeface="+mn-cs"/>
                        </a:rPr>
                        <a:t>◯◯ができる</a:t>
                      </a:r>
                      <a:endParaRPr kumimoji="1" lang="en-US" altLang="ja-JP" sz="1000" b="1" i="0" u="none" strike="noStrike" kern="1200" cap="none" spc="0" normalizeH="0" baseline="0" noProof="0" dirty="0">
                        <a:ln>
                          <a:noFill/>
                        </a:ln>
                        <a:solidFill>
                          <a:srgbClr val="000000"/>
                        </a:solidFill>
                        <a:effectLst/>
                        <a:uLnTx/>
                        <a:uFillTx/>
                        <a:latin typeface="Meiryo UI" panose="020B0604030504040204" pitchFamily="34" charset="-128"/>
                        <a:ea typeface="Meiryo UI" panose="020B0604030504040204" pitchFamily="34" charset="-128"/>
                        <a:cs typeface="+mn-cs"/>
                      </a:endParaRPr>
                    </a:p>
                  </a:txBody>
                  <a:tcPr marL="26436" marR="26436" marT="33573" marB="3357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accent6">
                        <a:lumMod val="20000"/>
                        <a:lumOff val="80000"/>
                      </a:schemeClr>
                    </a:solidFill>
                  </a:tcPr>
                </a:tc>
                <a:tc>
                  <a:txBody>
                    <a:bodyPr/>
                    <a:lstStyle/>
                    <a:p>
                      <a:pPr marL="0" marR="0" lvl="0" indent="0" algn="ctr" defTabSz="1043056" rtl="0" eaLnBrk="1" fontAlgn="auto" latinLnBrk="0" hangingPunct="1">
                        <a:lnSpc>
                          <a:spcPct val="100000"/>
                        </a:lnSpc>
                        <a:spcBef>
                          <a:spcPts val="0"/>
                        </a:spcBef>
                        <a:spcAft>
                          <a:spcPts val="0"/>
                        </a:spcAft>
                        <a:buClrTx/>
                        <a:buSzTx/>
                        <a:buFontTx/>
                        <a:buNone/>
                        <a:tabLst/>
                        <a:defRPr/>
                      </a:pPr>
                      <a:r>
                        <a:rPr kumimoji="1" lang="ja-JP" altLang="en-US" sz="1000" b="1" i="0" u="none" strike="noStrike" kern="1200" cap="none" spc="0" normalizeH="0" baseline="0" noProof="0">
                          <a:ln>
                            <a:noFill/>
                          </a:ln>
                          <a:solidFill>
                            <a:srgbClr val="000000"/>
                          </a:solidFill>
                          <a:effectLst/>
                          <a:uLnTx/>
                          <a:uFillTx/>
                          <a:latin typeface="Meiryo UI" panose="020B0604030504040204" pitchFamily="34" charset="-128"/>
                          <a:ea typeface="Meiryo UI" panose="020B0604030504040204" pitchFamily="34" charset="-128"/>
                          <a:cs typeface="+mn-cs"/>
                        </a:rPr>
                        <a:t>◯◯ができる</a:t>
                      </a:r>
                      <a:endParaRPr kumimoji="1" lang="en-US" altLang="ja-JP" sz="1000" b="1" i="0" u="none" strike="noStrike" kern="1200" cap="none" spc="0" normalizeH="0" baseline="0" noProof="0" dirty="0">
                        <a:ln>
                          <a:noFill/>
                        </a:ln>
                        <a:solidFill>
                          <a:srgbClr val="000000"/>
                        </a:solidFill>
                        <a:effectLst/>
                        <a:uLnTx/>
                        <a:uFillTx/>
                        <a:latin typeface="Meiryo UI" panose="020B0604030504040204" pitchFamily="34" charset="-128"/>
                        <a:ea typeface="Meiryo UI" panose="020B0604030504040204" pitchFamily="34" charset="-128"/>
                        <a:cs typeface="+mn-cs"/>
                      </a:endParaRPr>
                    </a:p>
                  </a:txBody>
                  <a:tcPr marL="26436" marR="26436" marT="33573" marB="3357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accent6">
                        <a:lumMod val="20000"/>
                        <a:lumOff val="80000"/>
                      </a:schemeClr>
                    </a:solidFill>
                  </a:tcPr>
                </a:tc>
                <a:tc>
                  <a:txBody>
                    <a:bodyPr/>
                    <a:lstStyle/>
                    <a:p>
                      <a:pPr marL="0" marR="0" lvl="0" indent="0" algn="ctr" defTabSz="1043056" rtl="0" eaLnBrk="1" fontAlgn="auto" latinLnBrk="0" hangingPunct="1">
                        <a:lnSpc>
                          <a:spcPct val="100000"/>
                        </a:lnSpc>
                        <a:spcBef>
                          <a:spcPts val="0"/>
                        </a:spcBef>
                        <a:spcAft>
                          <a:spcPts val="0"/>
                        </a:spcAft>
                        <a:buClrTx/>
                        <a:buSzTx/>
                        <a:buFontTx/>
                        <a:buNone/>
                        <a:tabLst/>
                        <a:defRPr/>
                      </a:pPr>
                      <a:r>
                        <a:rPr kumimoji="1" lang="ja-JP" altLang="en-US" sz="1000" b="1" i="0" u="none" strike="noStrike" kern="1200" cap="none" spc="0" normalizeH="0" baseline="0" noProof="0">
                          <a:ln>
                            <a:noFill/>
                          </a:ln>
                          <a:solidFill>
                            <a:srgbClr val="000000"/>
                          </a:solidFill>
                          <a:effectLst/>
                          <a:uLnTx/>
                          <a:uFillTx/>
                          <a:latin typeface="Meiryo UI" panose="020B0604030504040204" pitchFamily="34" charset="-128"/>
                          <a:ea typeface="Meiryo UI" panose="020B0604030504040204" pitchFamily="34" charset="-128"/>
                          <a:cs typeface="+mn-cs"/>
                        </a:rPr>
                        <a:t>◯◯ができる</a:t>
                      </a:r>
                      <a:endParaRPr kumimoji="1" lang="en-US" altLang="ja-JP" sz="1000" b="1" i="0" u="none" strike="noStrike" kern="1200" cap="none" spc="0" normalizeH="0" baseline="0" noProof="0" dirty="0">
                        <a:ln>
                          <a:noFill/>
                        </a:ln>
                        <a:solidFill>
                          <a:srgbClr val="000000"/>
                        </a:solidFill>
                        <a:effectLst/>
                        <a:uLnTx/>
                        <a:uFillTx/>
                        <a:latin typeface="Meiryo UI" panose="020B0604030504040204" pitchFamily="34" charset="-128"/>
                        <a:ea typeface="Meiryo UI" panose="020B0604030504040204" pitchFamily="34" charset="-128"/>
                        <a:cs typeface="+mn-cs"/>
                      </a:endParaRPr>
                    </a:p>
                  </a:txBody>
                  <a:tcPr marL="26436" marR="26436" marT="33573" marB="3357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accent6">
                        <a:lumMod val="20000"/>
                        <a:lumOff val="80000"/>
                      </a:schemeClr>
                    </a:solidFill>
                  </a:tcPr>
                </a:tc>
                <a:tc>
                  <a:txBody>
                    <a:bodyPr/>
                    <a:lstStyle/>
                    <a:p>
                      <a:pPr marL="0" marR="0" lvl="0" indent="0" algn="ctr" defTabSz="1043056" rtl="0" eaLnBrk="1" fontAlgn="auto" latinLnBrk="0" hangingPunct="1">
                        <a:lnSpc>
                          <a:spcPct val="100000"/>
                        </a:lnSpc>
                        <a:spcBef>
                          <a:spcPts val="0"/>
                        </a:spcBef>
                        <a:spcAft>
                          <a:spcPts val="0"/>
                        </a:spcAft>
                        <a:buClrTx/>
                        <a:buSzTx/>
                        <a:buFontTx/>
                        <a:buNone/>
                        <a:tabLst/>
                        <a:defRPr/>
                      </a:pPr>
                      <a:r>
                        <a:rPr kumimoji="1" lang="ja-JP" altLang="en-US" sz="1000" b="1" i="0" u="none" strike="noStrike" kern="1200" cap="none" spc="0" normalizeH="0" baseline="0" noProof="0">
                          <a:ln>
                            <a:noFill/>
                          </a:ln>
                          <a:solidFill>
                            <a:srgbClr val="000000"/>
                          </a:solidFill>
                          <a:effectLst/>
                          <a:uLnTx/>
                          <a:uFillTx/>
                          <a:latin typeface="Meiryo UI" panose="020B0604030504040204" pitchFamily="34" charset="-128"/>
                          <a:ea typeface="Meiryo UI" panose="020B0604030504040204" pitchFamily="34" charset="-128"/>
                          <a:cs typeface="+mn-cs"/>
                        </a:rPr>
                        <a:t>◯◯ができる</a:t>
                      </a:r>
                      <a:endParaRPr kumimoji="1" lang="en-US" altLang="ja-JP" sz="1000" b="1" i="0" u="none" strike="noStrike" kern="1200" cap="none" spc="0" normalizeH="0" baseline="0" noProof="0" dirty="0">
                        <a:ln>
                          <a:noFill/>
                        </a:ln>
                        <a:solidFill>
                          <a:srgbClr val="000000"/>
                        </a:solidFill>
                        <a:effectLst/>
                        <a:uLnTx/>
                        <a:uFillTx/>
                        <a:latin typeface="Meiryo UI" panose="020B0604030504040204" pitchFamily="34" charset="-128"/>
                        <a:ea typeface="Meiryo UI" panose="020B0604030504040204" pitchFamily="34" charset="-128"/>
                        <a:cs typeface="+mn-cs"/>
                      </a:endParaRPr>
                    </a:p>
                  </a:txBody>
                  <a:tcPr marL="26436" marR="26436" marT="33573" marB="3357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accent6">
                        <a:lumMod val="20000"/>
                        <a:lumOff val="80000"/>
                      </a:schemeClr>
                    </a:solidFill>
                  </a:tcPr>
                </a:tc>
                <a:tc>
                  <a:txBody>
                    <a:bodyPr/>
                    <a:lstStyle/>
                    <a:p>
                      <a:pPr marL="0" marR="0" lvl="0" indent="0" algn="ctr" defTabSz="1043056" rtl="0" eaLnBrk="1" fontAlgn="auto" latinLnBrk="0" hangingPunct="1">
                        <a:lnSpc>
                          <a:spcPct val="100000"/>
                        </a:lnSpc>
                        <a:spcBef>
                          <a:spcPts val="0"/>
                        </a:spcBef>
                        <a:spcAft>
                          <a:spcPts val="0"/>
                        </a:spcAft>
                        <a:buClrTx/>
                        <a:buSzTx/>
                        <a:buFontTx/>
                        <a:buNone/>
                        <a:tabLst/>
                        <a:defRPr/>
                      </a:pPr>
                      <a:r>
                        <a:rPr kumimoji="1" lang="ja-JP" altLang="en-US" sz="1000" b="1" i="0" u="none" strike="noStrike" kern="1200" cap="none" spc="0" normalizeH="0" baseline="0" noProof="0">
                          <a:ln>
                            <a:noFill/>
                          </a:ln>
                          <a:solidFill>
                            <a:srgbClr val="000000"/>
                          </a:solidFill>
                          <a:effectLst/>
                          <a:uLnTx/>
                          <a:uFillTx/>
                          <a:latin typeface="Meiryo UI" panose="020B0604030504040204" pitchFamily="34" charset="-128"/>
                          <a:ea typeface="Meiryo UI" panose="020B0604030504040204" pitchFamily="34" charset="-128"/>
                          <a:cs typeface="+mn-cs"/>
                        </a:rPr>
                        <a:t>◯◯ができる</a:t>
                      </a:r>
                      <a:endParaRPr kumimoji="1" lang="en-US" altLang="ja-JP" sz="1000" b="1" i="0" u="none" strike="noStrike" kern="1200" cap="none" spc="0" normalizeH="0" baseline="0" noProof="0" dirty="0">
                        <a:ln>
                          <a:noFill/>
                        </a:ln>
                        <a:solidFill>
                          <a:srgbClr val="000000"/>
                        </a:solidFill>
                        <a:effectLst/>
                        <a:uLnTx/>
                        <a:uFillTx/>
                        <a:latin typeface="Meiryo UI" panose="020B0604030504040204" pitchFamily="34" charset="-128"/>
                        <a:ea typeface="Meiryo UI" panose="020B0604030504040204" pitchFamily="34" charset="-128"/>
                        <a:cs typeface="+mn-cs"/>
                      </a:endParaRPr>
                    </a:p>
                  </a:txBody>
                  <a:tcPr marL="26436" marR="26436" marT="33573" marB="3357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accent6">
                        <a:lumMod val="20000"/>
                        <a:lumOff val="80000"/>
                      </a:schemeClr>
                    </a:solidFill>
                  </a:tcPr>
                </a:tc>
                <a:extLst>
                  <a:ext uri="{0D108BD9-81ED-4DB2-BD59-A6C34878D82A}">
                    <a16:rowId xmlns:a16="http://schemas.microsoft.com/office/drawing/2014/main" val="1132799212"/>
                  </a:ext>
                </a:extLst>
              </a:tr>
            </a:tbl>
          </a:graphicData>
        </a:graphic>
      </p:graphicFrame>
      <p:sp>
        <p:nvSpPr>
          <p:cNvPr id="107" name="テキスト プレースホルダー 5">
            <a:extLst>
              <a:ext uri="{FF2B5EF4-FFF2-40B4-BE49-F238E27FC236}">
                <a16:creationId xmlns:a16="http://schemas.microsoft.com/office/drawing/2014/main" id="{16506CE2-1919-924A-9CF6-62777AD9331E}"/>
              </a:ext>
            </a:extLst>
          </p:cNvPr>
          <p:cNvSpPr txBox="1">
            <a:spLocks/>
          </p:cNvSpPr>
          <p:nvPr/>
        </p:nvSpPr>
        <p:spPr bwMode="auto">
          <a:xfrm>
            <a:off x="1752279" y="2577045"/>
            <a:ext cx="347198" cy="182898"/>
          </a:xfrm>
          <a:prstGeom prst="rect">
            <a:avLst/>
          </a:prstGeom>
          <a:noFill/>
          <a:ln>
            <a:noFill/>
          </a:ln>
          <a:extLst>
            <a:ext uri="{FAA26D3D-D897-4be2-8F04-BA451C77F1D7}">
              <ma14:placeholderFlag xmlns:ma14="http://schemas.microsoft.com/office/mac/drawingml/2011/main" xmlns="" val="1"/>
            </a:ex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none" lIns="67145" tIns="33573" rIns="67145" bIns="33573" numCol="1" anchor="t" anchorCtr="0" compatLnSpc="1">
            <a:prstTxWarp prst="textNoShape">
              <a:avLst/>
            </a:prstTxWarp>
            <a:spAutoFit/>
          </a:bodyPr>
          <a:lstStyle>
            <a:lvl1pPr marL="0" indent="0" algn="ctr" defTabSz="457196" rtl="0" eaLnBrk="1" fontAlgn="base" hangingPunct="1">
              <a:spcBef>
                <a:spcPct val="20000"/>
              </a:spcBef>
              <a:spcAft>
                <a:spcPct val="0"/>
              </a:spcAft>
              <a:buFontTx/>
              <a:buNone/>
              <a:defRPr kumimoji="1" sz="1600" kern="1200">
                <a:solidFill>
                  <a:schemeClr val="tx1"/>
                </a:solidFill>
                <a:latin typeface="+mn-ea"/>
                <a:ea typeface="+mn-ea"/>
                <a:cs typeface="+mn-cs"/>
              </a:defRPr>
            </a:lvl1pPr>
            <a:lvl2pPr marL="742941" indent="-285747" algn="ctr" defTabSz="457196" rtl="0" eaLnBrk="1" fontAlgn="base" hangingPunct="1">
              <a:spcBef>
                <a:spcPct val="20000"/>
              </a:spcBef>
              <a:spcAft>
                <a:spcPct val="0"/>
              </a:spcAft>
              <a:buFont typeface="Arial" charset="0"/>
              <a:buChar char="–"/>
              <a:defRPr kumimoji="1" sz="2800" kern="1200">
                <a:solidFill>
                  <a:schemeClr val="tx1"/>
                </a:solidFill>
                <a:latin typeface="Arial" pitchFamily="34" charset="0"/>
                <a:ea typeface="ＭＳ Ｐゴシック" pitchFamily="50" charset="-128"/>
                <a:cs typeface="+mn-cs"/>
              </a:defRPr>
            </a:lvl2pPr>
            <a:lvl3pPr marL="1142986" indent="-228596" algn="ctr" defTabSz="457196" rtl="0" eaLnBrk="1" fontAlgn="base" hangingPunct="1">
              <a:spcBef>
                <a:spcPct val="20000"/>
              </a:spcBef>
              <a:spcAft>
                <a:spcPct val="0"/>
              </a:spcAft>
              <a:buFont typeface="Arial" charset="0"/>
              <a:buChar char="•"/>
              <a:defRPr kumimoji="1" sz="2400" kern="1200">
                <a:solidFill>
                  <a:schemeClr val="tx1"/>
                </a:solidFill>
                <a:latin typeface="Arial" pitchFamily="34" charset="0"/>
                <a:ea typeface="ＭＳ Ｐゴシック" pitchFamily="50" charset="-128"/>
                <a:cs typeface="+mn-cs"/>
              </a:defRPr>
            </a:lvl3pPr>
            <a:lvl4pPr marL="1600182" indent="-228596" algn="ctr" defTabSz="457196" rtl="0" eaLnBrk="1" fontAlgn="base" hangingPunct="1">
              <a:spcBef>
                <a:spcPct val="20000"/>
              </a:spcBef>
              <a:spcAft>
                <a:spcPct val="0"/>
              </a:spcAft>
              <a:buFont typeface="Arial" charset="0"/>
              <a:buChar char="–"/>
              <a:defRPr kumimoji="1" sz="2000" kern="1200">
                <a:solidFill>
                  <a:schemeClr val="tx1"/>
                </a:solidFill>
                <a:latin typeface="Arial" pitchFamily="34" charset="0"/>
                <a:ea typeface="ＭＳ Ｐゴシック" pitchFamily="50" charset="-128"/>
                <a:cs typeface="+mn-cs"/>
              </a:defRPr>
            </a:lvl4pPr>
            <a:lvl5pPr marL="2057376" indent="-228596" algn="ctr" defTabSz="457196" rtl="0" eaLnBrk="1" fontAlgn="base" hangingPunct="1">
              <a:spcBef>
                <a:spcPct val="20000"/>
              </a:spcBef>
              <a:spcAft>
                <a:spcPct val="0"/>
              </a:spcAft>
              <a:buFont typeface="Arial" charset="0"/>
              <a:buChar char="»"/>
              <a:defRPr kumimoji="1" sz="2000" kern="1200">
                <a:solidFill>
                  <a:schemeClr val="tx1"/>
                </a:solidFill>
                <a:latin typeface="Arial" pitchFamily="34" charset="0"/>
                <a:ea typeface="ＭＳ Ｐゴシック" pitchFamily="50" charset="-128"/>
                <a:cs typeface="+mn-cs"/>
              </a:defRPr>
            </a:lvl5pPr>
            <a:lvl6pPr marL="2514571" indent="-228596" algn="l" defTabSz="457196" rtl="0" eaLnBrk="1" latinLnBrk="0" hangingPunct="1">
              <a:spcBef>
                <a:spcPct val="20000"/>
              </a:spcBef>
              <a:buFont typeface="Arial"/>
              <a:buChar char="•"/>
              <a:defRPr kumimoji="1" sz="2000" kern="1200">
                <a:solidFill>
                  <a:schemeClr val="tx1"/>
                </a:solidFill>
                <a:latin typeface="+mn-lt"/>
                <a:ea typeface="+mn-ea"/>
                <a:cs typeface="+mn-cs"/>
              </a:defRPr>
            </a:lvl6pPr>
            <a:lvl7pPr marL="2971766" indent="-228596" algn="l" defTabSz="457196" rtl="0" eaLnBrk="1" latinLnBrk="0" hangingPunct="1">
              <a:spcBef>
                <a:spcPct val="20000"/>
              </a:spcBef>
              <a:buFont typeface="Arial"/>
              <a:buChar char="•"/>
              <a:defRPr kumimoji="1" sz="2000" kern="1200">
                <a:solidFill>
                  <a:schemeClr val="tx1"/>
                </a:solidFill>
                <a:latin typeface="+mn-lt"/>
                <a:ea typeface="+mn-ea"/>
                <a:cs typeface="+mn-cs"/>
              </a:defRPr>
            </a:lvl7pPr>
            <a:lvl8pPr marL="3428960" indent="-228596" algn="l" defTabSz="457196" rtl="0" eaLnBrk="1" latinLnBrk="0" hangingPunct="1">
              <a:spcBef>
                <a:spcPct val="20000"/>
              </a:spcBef>
              <a:buFont typeface="Arial"/>
              <a:buChar char="•"/>
              <a:defRPr kumimoji="1" sz="2000" kern="1200">
                <a:solidFill>
                  <a:schemeClr val="tx1"/>
                </a:solidFill>
                <a:latin typeface="+mn-lt"/>
                <a:ea typeface="+mn-ea"/>
                <a:cs typeface="+mn-cs"/>
              </a:defRPr>
            </a:lvl8pPr>
            <a:lvl9pPr marL="3886155" indent="-228596" algn="l" defTabSz="457196" rtl="0" eaLnBrk="1" latinLnBrk="0" hangingPunct="1">
              <a:spcBef>
                <a:spcPct val="20000"/>
              </a:spcBef>
              <a:buFont typeface="Arial"/>
              <a:buChar char="•"/>
              <a:defRPr kumimoji="1" sz="2000" kern="1200">
                <a:solidFill>
                  <a:schemeClr val="tx1"/>
                </a:solidFill>
                <a:latin typeface="+mn-lt"/>
                <a:ea typeface="+mn-ea"/>
                <a:cs typeface="+mn-cs"/>
              </a:defRPr>
            </a:lvl9pPr>
          </a:lstStyle>
          <a:p>
            <a:r>
              <a:rPr lang="en-US" altLang="ja-JP" sz="748" b="1" dirty="0">
                <a:latin typeface="Meiryo UI" panose="020B0604030504040204" pitchFamily="34" charset="-128"/>
                <a:ea typeface="Meiryo UI" panose="020B0604030504040204" pitchFamily="34" charset="-128"/>
              </a:rPr>
              <a:t>XXX</a:t>
            </a:r>
            <a:endParaRPr lang="ja-JP" altLang="en-US" sz="748" b="1">
              <a:latin typeface="Meiryo UI" panose="020B0604030504040204" pitchFamily="34" charset="-128"/>
              <a:ea typeface="Meiryo UI" panose="020B0604030504040204" pitchFamily="34" charset="-128"/>
            </a:endParaRPr>
          </a:p>
        </p:txBody>
      </p:sp>
      <p:sp>
        <p:nvSpPr>
          <p:cNvPr id="108" name="テキスト プレースホルダー 5">
            <a:extLst>
              <a:ext uri="{FF2B5EF4-FFF2-40B4-BE49-F238E27FC236}">
                <a16:creationId xmlns:a16="http://schemas.microsoft.com/office/drawing/2014/main" id="{02D5FC19-2E48-2143-A71A-9C44A503D50C}"/>
              </a:ext>
            </a:extLst>
          </p:cNvPr>
          <p:cNvSpPr txBox="1">
            <a:spLocks/>
          </p:cNvSpPr>
          <p:nvPr/>
        </p:nvSpPr>
        <p:spPr bwMode="auto">
          <a:xfrm>
            <a:off x="2801952" y="2577045"/>
            <a:ext cx="347198" cy="182898"/>
          </a:xfrm>
          <a:prstGeom prst="rect">
            <a:avLst/>
          </a:prstGeom>
          <a:noFill/>
          <a:ln>
            <a:noFill/>
          </a:ln>
          <a:extLst>
            <a:ext uri="{FAA26D3D-D897-4be2-8F04-BA451C77F1D7}">
              <ma14:placeholderFlag xmlns:ma14="http://schemas.microsoft.com/office/mac/drawingml/2011/main" xmlns="" val="1"/>
            </a:ex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none" lIns="67145" tIns="33573" rIns="67145" bIns="33573" numCol="1" anchor="t" anchorCtr="0" compatLnSpc="1">
            <a:prstTxWarp prst="textNoShape">
              <a:avLst/>
            </a:prstTxWarp>
            <a:spAutoFit/>
          </a:bodyPr>
          <a:lstStyle>
            <a:lvl1pPr marL="0" indent="0" algn="ctr" defTabSz="457196" rtl="0" eaLnBrk="1" fontAlgn="base" hangingPunct="1">
              <a:spcBef>
                <a:spcPct val="20000"/>
              </a:spcBef>
              <a:spcAft>
                <a:spcPct val="0"/>
              </a:spcAft>
              <a:buFontTx/>
              <a:buNone/>
              <a:defRPr kumimoji="1" sz="1600" kern="1200">
                <a:solidFill>
                  <a:schemeClr val="tx1"/>
                </a:solidFill>
                <a:latin typeface="+mn-ea"/>
                <a:ea typeface="+mn-ea"/>
                <a:cs typeface="+mn-cs"/>
              </a:defRPr>
            </a:lvl1pPr>
            <a:lvl2pPr marL="742941" indent="-285747" algn="ctr" defTabSz="457196" rtl="0" eaLnBrk="1" fontAlgn="base" hangingPunct="1">
              <a:spcBef>
                <a:spcPct val="20000"/>
              </a:spcBef>
              <a:spcAft>
                <a:spcPct val="0"/>
              </a:spcAft>
              <a:buFont typeface="Arial" charset="0"/>
              <a:buChar char="–"/>
              <a:defRPr kumimoji="1" sz="2800" kern="1200">
                <a:solidFill>
                  <a:schemeClr val="tx1"/>
                </a:solidFill>
                <a:latin typeface="Arial" pitchFamily="34" charset="0"/>
                <a:ea typeface="ＭＳ Ｐゴシック" pitchFamily="50" charset="-128"/>
                <a:cs typeface="+mn-cs"/>
              </a:defRPr>
            </a:lvl2pPr>
            <a:lvl3pPr marL="1142986" indent="-228596" algn="ctr" defTabSz="457196" rtl="0" eaLnBrk="1" fontAlgn="base" hangingPunct="1">
              <a:spcBef>
                <a:spcPct val="20000"/>
              </a:spcBef>
              <a:spcAft>
                <a:spcPct val="0"/>
              </a:spcAft>
              <a:buFont typeface="Arial" charset="0"/>
              <a:buChar char="•"/>
              <a:defRPr kumimoji="1" sz="2400" kern="1200">
                <a:solidFill>
                  <a:schemeClr val="tx1"/>
                </a:solidFill>
                <a:latin typeface="Arial" pitchFamily="34" charset="0"/>
                <a:ea typeface="ＭＳ Ｐゴシック" pitchFamily="50" charset="-128"/>
                <a:cs typeface="+mn-cs"/>
              </a:defRPr>
            </a:lvl3pPr>
            <a:lvl4pPr marL="1600182" indent="-228596" algn="ctr" defTabSz="457196" rtl="0" eaLnBrk="1" fontAlgn="base" hangingPunct="1">
              <a:spcBef>
                <a:spcPct val="20000"/>
              </a:spcBef>
              <a:spcAft>
                <a:spcPct val="0"/>
              </a:spcAft>
              <a:buFont typeface="Arial" charset="0"/>
              <a:buChar char="–"/>
              <a:defRPr kumimoji="1" sz="2000" kern="1200">
                <a:solidFill>
                  <a:schemeClr val="tx1"/>
                </a:solidFill>
                <a:latin typeface="Arial" pitchFamily="34" charset="0"/>
                <a:ea typeface="ＭＳ Ｐゴシック" pitchFamily="50" charset="-128"/>
                <a:cs typeface="+mn-cs"/>
              </a:defRPr>
            </a:lvl4pPr>
            <a:lvl5pPr marL="2057376" indent="-228596" algn="ctr" defTabSz="457196" rtl="0" eaLnBrk="1" fontAlgn="base" hangingPunct="1">
              <a:spcBef>
                <a:spcPct val="20000"/>
              </a:spcBef>
              <a:spcAft>
                <a:spcPct val="0"/>
              </a:spcAft>
              <a:buFont typeface="Arial" charset="0"/>
              <a:buChar char="»"/>
              <a:defRPr kumimoji="1" sz="2000" kern="1200">
                <a:solidFill>
                  <a:schemeClr val="tx1"/>
                </a:solidFill>
                <a:latin typeface="Arial" pitchFamily="34" charset="0"/>
                <a:ea typeface="ＭＳ Ｐゴシック" pitchFamily="50" charset="-128"/>
                <a:cs typeface="+mn-cs"/>
              </a:defRPr>
            </a:lvl5pPr>
            <a:lvl6pPr marL="2514571" indent="-228596" algn="l" defTabSz="457196" rtl="0" eaLnBrk="1" latinLnBrk="0" hangingPunct="1">
              <a:spcBef>
                <a:spcPct val="20000"/>
              </a:spcBef>
              <a:buFont typeface="Arial"/>
              <a:buChar char="•"/>
              <a:defRPr kumimoji="1" sz="2000" kern="1200">
                <a:solidFill>
                  <a:schemeClr val="tx1"/>
                </a:solidFill>
                <a:latin typeface="+mn-lt"/>
                <a:ea typeface="+mn-ea"/>
                <a:cs typeface="+mn-cs"/>
              </a:defRPr>
            </a:lvl6pPr>
            <a:lvl7pPr marL="2971766" indent="-228596" algn="l" defTabSz="457196" rtl="0" eaLnBrk="1" latinLnBrk="0" hangingPunct="1">
              <a:spcBef>
                <a:spcPct val="20000"/>
              </a:spcBef>
              <a:buFont typeface="Arial"/>
              <a:buChar char="•"/>
              <a:defRPr kumimoji="1" sz="2000" kern="1200">
                <a:solidFill>
                  <a:schemeClr val="tx1"/>
                </a:solidFill>
                <a:latin typeface="+mn-lt"/>
                <a:ea typeface="+mn-ea"/>
                <a:cs typeface="+mn-cs"/>
              </a:defRPr>
            </a:lvl7pPr>
            <a:lvl8pPr marL="3428960" indent="-228596" algn="l" defTabSz="457196" rtl="0" eaLnBrk="1" latinLnBrk="0" hangingPunct="1">
              <a:spcBef>
                <a:spcPct val="20000"/>
              </a:spcBef>
              <a:buFont typeface="Arial"/>
              <a:buChar char="•"/>
              <a:defRPr kumimoji="1" sz="2000" kern="1200">
                <a:solidFill>
                  <a:schemeClr val="tx1"/>
                </a:solidFill>
                <a:latin typeface="+mn-lt"/>
                <a:ea typeface="+mn-ea"/>
                <a:cs typeface="+mn-cs"/>
              </a:defRPr>
            </a:lvl8pPr>
            <a:lvl9pPr marL="3886155" indent="-228596" algn="l" defTabSz="457196" rtl="0" eaLnBrk="1" latinLnBrk="0" hangingPunct="1">
              <a:spcBef>
                <a:spcPct val="20000"/>
              </a:spcBef>
              <a:buFont typeface="Arial"/>
              <a:buChar char="•"/>
              <a:defRPr kumimoji="1" sz="2000" kern="1200">
                <a:solidFill>
                  <a:schemeClr val="tx1"/>
                </a:solidFill>
                <a:latin typeface="+mn-lt"/>
                <a:ea typeface="+mn-ea"/>
                <a:cs typeface="+mn-cs"/>
              </a:defRPr>
            </a:lvl9pPr>
          </a:lstStyle>
          <a:p>
            <a:r>
              <a:rPr lang="en-US" altLang="ja-JP" sz="748" b="1" dirty="0">
                <a:latin typeface="Meiryo UI" panose="020B0604030504040204" pitchFamily="34" charset="-128"/>
                <a:ea typeface="Meiryo UI" panose="020B0604030504040204" pitchFamily="34" charset="-128"/>
              </a:rPr>
              <a:t>XXX</a:t>
            </a:r>
            <a:endParaRPr lang="ja-JP" altLang="en-US" sz="748" b="1">
              <a:latin typeface="Meiryo UI" panose="020B0604030504040204" pitchFamily="34" charset="-128"/>
              <a:ea typeface="Meiryo UI" panose="020B0604030504040204" pitchFamily="34" charset="-128"/>
            </a:endParaRPr>
          </a:p>
        </p:txBody>
      </p:sp>
      <p:sp>
        <p:nvSpPr>
          <p:cNvPr id="109" name="テキスト プレースホルダー 5">
            <a:extLst>
              <a:ext uri="{FF2B5EF4-FFF2-40B4-BE49-F238E27FC236}">
                <a16:creationId xmlns:a16="http://schemas.microsoft.com/office/drawing/2014/main" id="{AC41B470-FD2E-954F-94C2-75F3E8B4AFF3}"/>
              </a:ext>
            </a:extLst>
          </p:cNvPr>
          <p:cNvSpPr txBox="1">
            <a:spLocks/>
          </p:cNvSpPr>
          <p:nvPr/>
        </p:nvSpPr>
        <p:spPr bwMode="auto">
          <a:xfrm>
            <a:off x="3847966" y="2577045"/>
            <a:ext cx="347198" cy="182898"/>
          </a:xfrm>
          <a:prstGeom prst="rect">
            <a:avLst/>
          </a:prstGeom>
          <a:noFill/>
          <a:ln>
            <a:noFill/>
          </a:ln>
          <a:extLst>
            <a:ext uri="{FAA26D3D-D897-4be2-8F04-BA451C77F1D7}">
              <ma14:placeholderFlag xmlns:ma14="http://schemas.microsoft.com/office/mac/drawingml/2011/main" xmlns="" val="1"/>
            </a:ex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none" lIns="67145" tIns="33573" rIns="67145" bIns="33573" numCol="1" anchor="t" anchorCtr="0" compatLnSpc="1">
            <a:prstTxWarp prst="textNoShape">
              <a:avLst/>
            </a:prstTxWarp>
            <a:spAutoFit/>
          </a:bodyPr>
          <a:lstStyle>
            <a:lvl1pPr marL="0" indent="0" algn="ctr" defTabSz="457196" rtl="0" eaLnBrk="1" fontAlgn="base" hangingPunct="1">
              <a:spcBef>
                <a:spcPct val="20000"/>
              </a:spcBef>
              <a:spcAft>
                <a:spcPct val="0"/>
              </a:spcAft>
              <a:buFontTx/>
              <a:buNone/>
              <a:defRPr kumimoji="1" sz="1600" kern="1200">
                <a:solidFill>
                  <a:schemeClr val="tx1"/>
                </a:solidFill>
                <a:latin typeface="+mn-ea"/>
                <a:ea typeface="+mn-ea"/>
                <a:cs typeface="+mn-cs"/>
              </a:defRPr>
            </a:lvl1pPr>
            <a:lvl2pPr marL="742941" indent="-285747" algn="ctr" defTabSz="457196" rtl="0" eaLnBrk="1" fontAlgn="base" hangingPunct="1">
              <a:spcBef>
                <a:spcPct val="20000"/>
              </a:spcBef>
              <a:spcAft>
                <a:spcPct val="0"/>
              </a:spcAft>
              <a:buFont typeface="Arial" charset="0"/>
              <a:buChar char="–"/>
              <a:defRPr kumimoji="1" sz="2800" kern="1200">
                <a:solidFill>
                  <a:schemeClr val="tx1"/>
                </a:solidFill>
                <a:latin typeface="Arial" pitchFamily="34" charset="0"/>
                <a:ea typeface="ＭＳ Ｐゴシック" pitchFamily="50" charset="-128"/>
                <a:cs typeface="+mn-cs"/>
              </a:defRPr>
            </a:lvl2pPr>
            <a:lvl3pPr marL="1142986" indent="-228596" algn="ctr" defTabSz="457196" rtl="0" eaLnBrk="1" fontAlgn="base" hangingPunct="1">
              <a:spcBef>
                <a:spcPct val="20000"/>
              </a:spcBef>
              <a:spcAft>
                <a:spcPct val="0"/>
              </a:spcAft>
              <a:buFont typeface="Arial" charset="0"/>
              <a:buChar char="•"/>
              <a:defRPr kumimoji="1" sz="2400" kern="1200">
                <a:solidFill>
                  <a:schemeClr val="tx1"/>
                </a:solidFill>
                <a:latin typeface="Arial" pitchFamily="34" charset="0"/>
                <a:ea typeface="ＭＳ Ｐゴシック" pitchFamily="50" charset="-128"/>
                <a:cs typeface="+mn-cs"/>
              </a:defRPr>
            </a:lvl3pPr>
            <a:lvl4pPr marL="1600182" indent="-228596" algn="ctr" defTabSz="457196" rtl="0" eaLnBrk="1" fontAlgn="base" hangingPunct="1">
              <a:spcBef>
                <a:spcPct val="20000"/>
              </a:spcBef>
              <a:spcAft>
                <a:spcPct val="0"/>
              </a:spcAft>
              <a:buFont typeface="Arial" charset="0"/>
              <a:buChar char="–"/>
              <a:defRPr kumimoji="1" sz="2000" kern="1200">
                <a:solidFill>
                  <a:schemeClr val="tx1"/>
                </a:solidFill>
                <a:latin typeface="Arial" pitchFamily="34" charset="0"/>
                <a:ea typeface="ＭＳ Ｐゴシック" pitchFamily="50" charset="-128"/>
                <a:cs typeface="+mn-cs"/>
              </a:defRPr>
            </a:lvl4pPr>
            <a:lvl5pPr marL="2057376" indent="-228596" algn="ctr" defTabSz="457196" rtl="0" eaLnBrk="1" fontAlgn="base" hangingPunct="1">
              <a:spcBef>
                <a:spcPct val="20000"/>
              </a:spcBef>
              <a:spcAft>
                <a:spcPct val="0"/>
              </a:spcAft>
              <a:buFont typeface="Arial" charset="0"/>
              <a:buChar char="»"/>
              <a:defRPr kumimoji="1" sz="2000" kern="1200">
                <a:solidFill>
                  <a:schemeClr val="tx1"/>
                </a:solidFill>
                <a:latin typeface="Arial" pitchFamily="34" charset="0"/>
                <a:ea typeface="ＭＳ Ｐゴシック" pitchFamily="50" charset="-128"/>
                <a:cs typeface="+mn-cs"/>
              </a:defRPr>
            </a:lvl5pPr>
            <a:lvl6pPr marL="2514571" indent="-228596" algn="l" defTabSz="457196" rtl="0" eaLnBrk="1" latinLnBrk="0" hangingPunct="1">
              <a:spcBef>
                <a:spcPct val="20000"/>
              </a:spcBef>
              <a:buFont typeface="Arial"/>
              <a:buChar char="•"/>
              <a:defRPr kumimoji="1" sz="2000" kern="1200">
                <a:solidFill>
                  <a:schemeClr val="tx1"/>
                </a:solidFill>
                <a:latin typeface="+mn-lt"/>
                <a:ea typeface="+mn-ea"/>
                <a:cs typeface="+mn-cs"/>
              </a:defRPr>
            </a:lvl6pPr>
            <a:lvl7pPr marL="2971766" indent="-228596" algn="l" defTabSz="457196" rtl="0" eaLnBrk="1" latinLnBrk="0" hangingPunct="1">
              <a:spcBef>
                <a:spcPct val="20000"/>
              </a:spcBef>
              <a:buFont typeface="Arial"/>
              <a:buChar char="•"/>
              <a:defRPr kumimoji="1" sz="2000" kern="1200">
                <a:solidFill>
                  <a:schemeClr val="tx1"/>
                </a:solidFill>
                <a:latin typeface="+mn-lt"/>
                <a:ea typeface="+mn-ea"/>
                <a:cs typeface="+mn-cs"/>
              </a:defRPr>
            </a:lvl7pPr>
            <a:lvl8pPr marL="3428960" indent="-228596" algn="l" defTabSz="457196" rtl="0" eaLnBrk="1" latinLnBrk="0" hangingPunct="1">
              <a:spcBef>
                <a:spcPct val="20000"/>
              </a:spcBef>
              <a:buFont typeface="Arial"/>
              <a:buChar char="•"/>
              <a:defRPr kumimoji="1" sz="2000" kern="1200">
                <a:solidFill>
                  <a:schemeClr val="tx1"/>
                </a:solidFill>
                <a:latin typeface="+mn-lt"/>
                <a:ea typeface="+mn-ea"/>
                <a:cs typeface="+mn-cs"/>
              </a:defRPr>
            </a:lvl8pPr>
            <a:lvl9pPr marL="3886155" indent="-228596" algn="l" defTabSz="457196" rtl="0" eaLnBrk="1" latinLnBrk="0" hangingPunct="1">
              <a:spcBef>
                <a:spcPct val="20000"/>
              </a:spcBef>
              <a:buFont typeface="Arial"/>
              <a:buChar char="•"/>
              <a:defRPr kumimoji="1" sz="2000" kern="1200">
                <a:solidFill>
                  <a:schemeClr val="tx1"/>
                </a:solidFill>
                <a:latin typeface="+mn-lt"/>
                <a:ea typeface="+mn-ea"/>
                <a:cs typeface="+mn-cs"/>
              </a:defRPr>
            </a:lvl9pPr>
          </a:lstStyle>
          <a:p>
            <a:r>
              <a:rPr lang="en-US" altLang="ja-JP" sz="748" b="1" dirty="0">
                <a:latin typeface="Meiryo UI" panose="020B0604030504040204" pitchFamily="34" charset="-128"/>
                <a:ea typeface="Meiryo UI" panose="020B0604030504040204" pitchFamily="34" charset="-128"/>
              </a:rPr>
              <a:t>XXX</a:t>
            </a:r>
            <a:endParaRPr lang="ja-JP" altLang="en-US" sz="748" b="1">
              <a:latin typeface="Meiryo UI" panose="020B0604030504040204" pitchFamily="34" charset="-128"/>
              <a:ea typeface="Meiryo UI" panose="020B0604030504040204" pitchFamily="34" charset="-128"/>
            </a:endParaRPr>
          </a:p>
        </p:txBody>
      </p:sp>
      <p:sp>
        <p:nvSpPr>
          <p:cNvPr id="110" name="テキスト プレースホルダー 5">
            <a:extLst>
              <a:ext uri="{FF2B5EF4-FFF2-40B4-BE49-F238E27FC236}">
                <a16:creationId xmlns:a16="http://schemas.microsoft.com/office/drawing/2014/main" id="{0BE7F247-6F8E-CE4C-A4C9-38EE4FB67F9C}"/>
              </a:ext>
            </a:extLst>
          </p:cNvPr>
          <p:cNvSpPr txBox="1">
            <a:spLocks/>
          </p:cNvSpPr>
          <p:nvPr/>
        </p:nvSpPr>
        <p:spPr bwMode="auto">
          <a:xfrm>
            <a:off x="4925942" y="2577045"/>
            <a:ext cx="347198" cy="182898"/>
          </a:xfrm>
          <a:prstGeom prst="rect">
            <a:avLst/>
          </a:prstGeom>
          <a:noFill/>
          <a:ln>
            <a:noFill/>
          </a:ln>
          <a:extLst>
            <a:ext uri="{FAA26D3D-D897-4be2-8F04-BA451C77F1D7}">
              <ma14:placeholderFlag xmlns:ma14="http://schemas.microsoft.com/office/mac/drawingml/2011/main" xmlns="" val="1"/>
            </a:ex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none" lIns="67145" tIns="33573" rIns="67145" bIns="33573" numCol="1" anchor="t" anchorCtr="0" compatLnSpc="1">
            <a:prstTxWarp prst="textNoShape">
              <a:avLst/>
            </a:prstTxWarp>
            <a:spAutoFit/>
          </a:bodyPr>
          <a:lstStyle>
            <a:lvl1pPr marL="0" indent="0" algn="ctr" defTabSz="457196" rtl="0" eaLnBrk="1" fontAlgn="base" hangingPunct="1">
              <a:spcBef>
                <a:spcPct val="20000"/>
              </a:spcBef>
              <a:spcAft>
                <a:spcPct val="0"/>
              </a:spcAft>
              <a:buFontTx/>
              <a:buNone/>
              <a:defRPr kumimoji="1" sz="1600" kern="1200">
                <a:solidFill>
                  <a:schemeClr val="tx1"/>
                </a:solidFill>
                <a:latin typeface="+mn-ea"/>
                <a:ea typeface="+mn-ea"/>
                <a:cs typeface="+mn-cs"/>
              </a:defRPr>
            </a:lvl1pPr>
            <a:lvl2pPr marL="742941" indent="-285747" algn="ctr" defTabSz="457196" rtl="0" eaLnBrk="1" fontAlgn="base" hangingPunct="1">
              <a:spcBef>
                <a:spcPct val="20000"/>
              </a:spcBef>
              <a:spcAft>
                <a:spcPct val="0"/>
              </a:spcAft>
              <a:buFont typeface="Arial" charset="0"/>
              <a:buChar char="–"/>
              <a:defRPr kumimoji="1" sz="2800" kern="1200">
                <a:solidFill>
                  <a:schemeClr val="tx1"/>
                </a:solidFill>
                <a:latin typeface="Arial" pitchFamily="34" charset="0"/>
                <a:ea typeface="ＭＳ Ｐゴシック" pitchFamily="50" charset="-128"/>
                <a:cs typeface="+mn-cs"/>
              </a:defRPr>
            </a:lvl2pPr>
            <a:lvl3pPr marL="1142986" indent="-228596" algn="ctr" defTabSz="457196" rtl="0" eaLnBrk="1" fontAlgn="base" hangingPunct="1">
              <a:spcBef>
                <a:spcPct val="20000"/>
              </a:spcBef>
              <a:spcAft>
                <a:spcPct val="0"/>
              </a:spcAft>
              <a:buFont typeface="Arial" charset="0"/>
              <a:buChar char="•"/>
              <a:defRPr kumimoji="1" sz="2400" kern="1200">
                <a:solidFill>
                  <a:schemeClr val="tx1"/>
                </a:solidFill>
                <a:latin typeface="Arial" pitchFamily="34" charset="0"/>
                <a:ea typeface="ＭＳ Ｐゴシック" pitchFamily="50" charset="-128"/>
                <a:cs typeface="+mn-cs"/>
              </a:defRPr>
            </a:lvl3pPr>
            <a:lvl4pPr marL="1600182" indent="-228596" algn="ctr" defTabSz="457196" rtl="0" eaLnBrk="1" fontAlgn="base" hangingPunct="1">
              <a:spcBef>
                <a:spcPct val="20000"/>
              </a:spcBef>
              <a:spcAft>
                <a:spcPct val="0"/>
              </a:spcAft>
              <a:buFont typeface="Arial" charset="0"/>
              <a:buChar char="–"/>
              <a:defRPr kumimoji="1" sz="2000" kern="1200">
                <a:solidFill>
                  <a:schemeClr val="tx1"/>
                </a:solidFill>
                <a:latin typeface="Arial" pitchFamily="34" charset="0"/>
                <a:ea typeface="ＭＳ Ｐゴシック" pitchFamily="50" charset="-128"/>
                <a:cs typeface="+mn-cs"/>
              </a:defRPr>
            </a:lvl4pPr>
            <a:lvl5pPr marL="2057376" indent="-228596" algn="ctr" defTabSz="457196" rtl="0" eaLnBrk="1" fontAlgn="base" hangingPunct="1">
              <a:spcBef>
                <a:spcPct val="20000"/>
              </a:spcBef>
              <a:spcAft>
                <a:spcPct val="0"/>
              </a:spcAft>
              <a:buFont typeface="Arial" charset="0"/>
              <a:buChar char="»"/>
              <a:defRPr kumimoji="1" sz="2000" kern="1200">
                <a:solidFill>
                  <a:schemeClr val="tx1"/>
                </a:solidFill>
                <a:latin typeface="Arial" pitchFamily="34" charset="0"/>
                <a:ea typeface="ＭＳ Ｐゴシック" pitchFamily="50" charset="-128"/>
                <a:cs typeface="+mn-cs"/>
              </a:defRPr>
            </a:lvl5pPr>
            <a:lvl6pPr marL="2514571" indent="-228596" algn="l" defTabSz="457196" rtl="0" eaLnBrk="1" latinLnBrk="0" hangingPunct="1">
              <a:spcBef>
                <a:spcPct val="20000"/>
              </a:spcBef>
              <a:buFont typeface="Arial"/>
              <a:buChar char="•"/>
              <a:defRPr kumimoji="1" sz="2000" kern="1200">
                <a:solidFill>
                  <a:schemeClr val="tx1"/>
                </a:solidFill>
                <a:latin typeface="+mn-lt"/>
                <a:ea typeface="+mn-ea"/>
                <a:cs typeface="+mn-cs"/>
              </a:defRPr>
            </a:lvl6pPr>
            <a:lvl7pPr marL="2971766" indent="-228596" algn="l" defTabSz="457196" rtl="0" eaLnBrk="1" latinLnBrk="0" hangingPunct="1">
              <a:spcBef>
                <a:spcPct val="20000"/>
              </a:spcBef>
              <a:buFont typeface="Arial"/>
              <a:buChar char="•"/>
              <a:defRPr kumimoji="1" sz="2000" kern="1200">
                <a:solidFill>
                  <a:schemeClr val="tx1"/>
                </a:solidFill>
                <a:latin typeface="+mn-lt"/>
                <a:ea typeface="+mn-ea"/>
                <a:cs typeface="+mn-cs"/>
              </a:defRPr>
            </a:lvl7pPr>
            <a:lvl8pPr marL="3428960" indent="-228596" algn="l" defTabSz="457196" rtl="0" eaLnBrk="1" latinLnBrk="0" hangingPunct="1">
              <a:spcBef>
                <a:spcPct val="20000"/>
              </a:spcBef>
              <a:buFont typeface="Arial"/>
              <a:buChar char="•"/>
              <a:defRPr kumimoji="1" sz="2000" kern="1200">
                <a:solidFill>
                  <a:schemeClr val="tx1"/>
                </a:solidFill>
                <a:latin typeface="+mn-lt"/>
                <a:ea typeface="+mn-ea"/>
                <a:cs typeface="+mn-cs"/>
              </a:defRPr>
            </a:lvl8pPr>
            <a:lvl9pPr marL="3886155" indent="-228596" algn="l" defTabSz="457196" rtl="0" eaLnBrk="1" latinLnBrk="0" hangingPunct="1">
              <a:spcBef>
                <a:spcPct val="20000"/>
              </a:spcBef>
              <a:buFont typeface="Arial"/>
              <a:buChar char="•"/>
              <a:defRPr kumimoji="1" sz="2000" kern="1200">
                <a:solidFill>
                  <a:schemeClr val="tx1"/>
                </a:solidFill>
                <a:latin typeface="+mn-lt"/>
                <a:ea typeface="+mn-ea"/>
                <a:cs typeface="+mn-cs"/>
              </a:defRPr>
            </a:lvl9pPr>
          </a:lstStyle>
          <a:p>
            <a:pPr>
              <a:spcBef>
                <a:spcPts val="0"/>
              </a:spcBef>
            </a:pPr>
            <a:r>
              <a:rPr lang="en-US" altLang="ja-JP" sz="748" b="1" dirty="0">
                <a:latin typeface="Meiryo UI" panose="020B0604030504040204" pitchFamily="34" charset="-128"/>
                <a:ea typeface="Meiryo UI" panose="020B0604030504040204" pitchFamily="34" charset="-128"/>
              </a:rPr>
              <a:t>XXX</a:t>
            </a:r>
            <a:endParaRPr lang="ja-JP" altLang="en-US" sz="748" b="1">
              <a:latin typeface="Meiryo UI" panose="020B0604030504040204" pitchFamily="34" charset="-128"/>
              <a:ea typeface="Meiryo UI" panose="020B0604030504040204" pitchFamily="34" charset="-128"/>
            </a:endParaRPr>
          </a:p>
        </p:txBody>
      </p:sp>
      <p:sp>
        <p:nvSpPr>
          <p:cNvPr id="111" name="テキスト プレースホルダー 5">
            <a:extLst>
              <a:ext uri="{FF2B5EF4-FFF2-40B4-BE49-F238E27FC236}">
                <a16:creationId xmlns:a16="http://schemas.microsoft.com/office/drawing/2014/main" id="{04B176B3-9B41-3144-9BDA-C3CB32C9E5D2}"/>
              </a:ext>
            </a:extLst>
          </p:cNvPr>
          <p:cNvSpPr txBox="1">
            <a:spLocks/>
          </p:cNvSpPr>
          <p:nvPr/>
        </p:nvSpPr>
        <p:spPr bwMode="auto">
          <a:xfrm>
            <a:off x="8097734" y="2577045"/>
            <a:ext cx="347198" cy="182898"/>
          </a:xfrm>
          <a:prstGeom prst="rect">
            <a:avLst/>
          </a:prstGeom>
          <a:noFill/>
          <a:ln>
            <a:noFill/>
          </a:ln>
          <a:extLst>
            <a:ext uri="{FAA26D3D-D897-4be2-8F04-BA451C77F1D7}">
              <ma14:placeholderFlag xmlns:ma14="http://schemas.microsoft.com/office/mac/drawingml/2011/main" xmlns="" val="1"/>
            </a:ex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none" lIns="67145" tIns="33573" rIns="67145" bIns="33573" numCol="1" anchor="t" anchorCtr="0" compatLnSpc="1">
            <a:prstTxWarp prst="textNoShape">
              <a:avLst/>
            </a:prstTxWarp>
            <a:spAutoFit/>
          </a:bodyPr>
          <a:lstStyle>
            <a:lvl1pPr marL="0" indent="0" algn="ctr" defTabSz="457196" rtl="0" eaLnBrk="1" fontAlgn="base" hangingPunct="1">
              <a:spcBef>
                <a:spcPct val="20000"/>
              </a:spcBef>
              <a:spcAft>
                <a:spcPct val="0"/>
              </a:spcAft>
              <a:buFontTx/>
              <a:buNone/>
              <a:defRPr kumimoji="1" sz="1600" kern="1200">
                <a:solidFill>
                  <a:schemeClr val="tx1"/>
                </a:solidFill>
                <a:latin typeface="+mn-ea"/>
                <a:ea typeface="+mn-ea"/>
                <a:cs typeface="+mn-cs"/>
              </a:defRPr>
            </a:lvl1pPr>
            <a:lvl2pPr marL="742941" indent="-285747" algn="ctr" defTabSz="457196" rtl="0" eaLnBrk="1" fontAlgn="base" hangingPunct="1">
              <a:spcBef>
                <a:spcPct val="20000"/>
              </a:spcBef>
              <a:spcAft>
                <a:spcPct val="0"/>
              </a:spcAft>
              <a:buFont typeface="Arial" charset="0"/>
              <a:buChar char="–"/>
              <a:defRPr kumimoji="1" sz="2800" kern="1200">
                <a:solidFill>
                  <a:schemeClr val="tx1"/>
                </a:solidFill>
                <a:latin typeface="Arial" pitchFamily="34" charset="0"/>
                <a:ea typeface="ＭＳ Ｐゴシック" pitchFamily="50" charset="-128"/>
                <a:cs typeface="+mn-cs"/>
              </a:defRPr>
            </a:lvl2pPr>
            <a:lvl3pPr marL="1142986" indent="-228596" algn="ctr" defTabSz="457196" rtl="0" eaLnBrk="1" fontAlgn="base" hangingPunct="1">
              <a:spcBef>
                <a:spcPct val="20000"/>
              </a:spcBef>
              <a:spcAft>
                <a:spcPct val="0"/>
              </a:spcAft>
              <a:buFont typeface="Arial" charset="0"/>
              <a:buChar char="•"/>
              <a:defRPr kumimoji="1" sz="2400" kern="1200">
                <a:solidFill>
                  <a:schemeClr val="tx1"/>
                </a:solidFill>
                <a:latin typeface="Arial" pitchFamily="34" charset="0"/>
                <a:ea typeface="ＭＳ Ｐゴシック" pitchFamily="50" charset="-128"/>
                <a:cs typeface="+mn-cs"/>
              </a:defRPr>
            </a:lvl3pPr>
            <a:lvl4pPr marL="1600182" indent="-228596" algn="ctr" defTabSz="457196" rtl="0" eaLnBrk="1" fontAlgn="base" hangingPunct="1">
              <a:spcBef>
                <a:spcPct val="20000"/>
              </a:spcBef>
              <a:spcAft>
                <a:spcPct val="0"/>
              </a:spcAft>
              <a:buFont typeface="Arial" charset="0"/>
              <a:buChar char="–"/>
              <a:defRPr kumimoji="1" sz="2000" kern="1200">
                <a:solidFill>
                  <a:schemeClr val="tx1"/>
                </a:solidFill>
                <a:latin typeface="Arial" pitchFamily="34" charset="0"/>
                <a:ea typeface="ＭＳ Ｐゴシック" pitchFamily="50" charset="-128"/>
                <a:cs typeface="+mn-cs"/>
              </a:defRPr>
            </a:lvl4pPr>
            <a:lvl5pPr marL="2057376" indent="-228596" algn="ctr" defTabSz="457196" rtl="0" eaLnBrk="1" fontAlgn="base" hangingPunct="1">
              <a:spcBef>
                <a:spcPct val="20000"/>
              </a:spcBef>
              <a:spcAft>
                <a:spcPct val="0"/>
              </a:spcAft>
              <a:buFont typeface="Arial" charset="0"/>
              <a:buChar char="»"/>
              <a:defRPr kumimoji="1" sz="2000" kern="1200">
                <a:solidFill>
                  <a:schemeClr val="tx1"/>
                </a:solidFill>
                <a:latin typeface="Arial" pitchFamily="34" charset="0"/>
                <a:ea typeface="ＭＳ Ｐゴシック" pitchFamily="50" charset="-128"/>
                <a:cs typeface="+mn-cs"/>
              </a:defRPr>
            </a:lvl5pPr>
            <a:lvl6pPr marL="2514571" indent="-228596" algn="l" defTabSz="457196" rtl="0" eaLnBrk="1" latinLnBrk="0" hangingPunct="1">
              <a:spcBef>
                <a:spcPct val="20000"/>
              </a:spcBef>
              <a:buFont typeface="Arial"/>
              <a:buChar char="•"/>
              <a:defRPr kumimoji="1" sz="2000" kern="1200">
                <a:solidFill>
                  <a:schemeClr val="tx1"/>
                </a:solidFill>
                <a:latin typeface="+mn-lt"/>
                <a:ea typeface="+mn-ea"/>
                <a:cs typeface="+mn-cs"/>
              </a:defRPr>
            </a:lvl6pPr>
            <a:lvl7pPr marL="2971766" indent="-228596" algn="l" defTabSz="457196" rtl="0" eaLnBrk="1" latinLnBrk="0" hangingPunct="1">
              <a:spcBef>
                <a:spcPct val="20000"/>
              </a:spcBef>
              <a:buFont typeface="Arial"/>
              <a:buChar char="•"/>
              <a:defRPr kumimoji="1" sz="2000" kern="1200">
                <a:solidFill>
                  <a:schemeClr val="tx1"/>
                </a:solidFill>
                <a:latin typeface="+mn-lt"/>
                <a:ea typeface="+mn-ea"/>
                <a:cs typeface="+mn-cs"/>
              </a:defRPr>
            </a:lvl7pPr>
            <a:lvl8pPr marL="3428960" indent="-228596" algn="l" defTabSz="457196" rtl="0" eaLnBrk="1" latinLnBrk="0" hangingPunct="1">
              <a:spcBef>
                <a:spcPct val="20000"/>
              </a:spcBef>
              <a:buFont typeface="Arial"/>
              <a:buChar char="•"/>
              <a:defRPr kumimoji="1" sz="2000" kern="1200">
                <a:solidFill>
                  <a:schemeClr val="tx1"/>
                </a:solidFill>
                <a:latin typeface="+mn-lt"/>
                <a:ea typeface="+mn-ea"/>
                <a:cs typeface="+mn-cs"/>
              </a:defRPr>
            </a:lvl8pPr>
            <a:lvl9pPr marL="3886155" indent="-228596" algn="l" defTabSz="457196" rtl="0" eaLnBrk="1" latinLnBrk="0" hangingPunct="1">
              <a:spcBef>
                <a:spcPct val="20000"/>
              </a:spcBef>
              <a:buFont typeface="Arial"/>
              <a:buChar char="•"/>
              <a:defRPr kumimoji="1" sz="2000" kern="1200">
                <a:solidFill>
                  <a:schemeClr val="tx1"/>
                </a:solidFill>
                <a:latin typeface="+mn-lt"/>
                <a:ea typeface="+mn-ea"/>
                <a:cs typeface="+mn-cs"/>
              </a:defRPr>
            </a:lvl9pPr>
          </a:lstStyle>
          <a:p>
            <a:r>
              <a:rPr lang="en-US" altLang="ja-JP" sz="748" b="1" dirty="0">
                <a:latin typeface="Meiryo UI" panose="020B0604030504040204" pitchFamily="34" charset="-128"/>
                <a:ea typeface="Meiryo UI" panose="020B0604030504040204" pitchFamily="34" charset="-128"/>
              </a:rPr>
              <a:t>XXX</a:t>
            </a:r>
            <a:endParaRPr lang="ja-JP" altLang="en-US" sz="748" b="1">
              <a:latin typeface="Meiryo UI" panose="020B0604030504040204" pitchFamily="34" charset="-128"/>
              <a:ea typeface="Meiryo UI" panose="020B0604030504040204" pitchFamily="34" charset="-128"/>
            </a:endParaRPr>
          </a:p>
        </p:txBody>
      </p:sp>
      <p:grpSp>
        <p:nvGrpSpPr>
          <p:cNvPr id="130" name="グループ化 129">
            <a:extLst>
              <a:ext uri="{FF2B5EF4-FFF2-40B4-BE49-F238E27FC236}">
                <a16:creationId xmlns:a16="http://schemas.microsoft.com/office/drawing/2014/main" id="{94727B81-6643-9A48-B8A6-BD175D1341FA}"/>
              </a:ext>
            </a:extLst>
          </p:cNvPr>
          <p:cNvGrpSpPr/>
          <p:nvPr/>
        </p:nvGrpSpPr>
        <p:grpSpPr>
          <a:xfrm>
            <a:off x="1403648" y="1146331"/>
            <a:ext cx="7354590" cy="298100"/>
            <a:chOff x="1527170" y="1845744"/>
            <a:chExt cx="8913572" cy="315860"/>
          </a:xfrm>
          <a:solidFill>
            <a:schemeClr val="accent2"/>
          </a:solidFill>
        </p:grpSpPr>
        <p:sp>
          <p:nvSpPr>
            <p:cNvPr id="102" name="ホームベース 101">
              <a:extLst>
                <a:ext uri="{FF2B5EF4-FFF2-40B4-BE49-F238E27FC236}">
                  <a16:creationId xmlns:a16="http://schemas.microsoft.com/office/drawing/2014/main" id="{2E372416-DA1B-1B4B-8CF2-E1907BDF1A59}"/>
                </a:ext>
              </a:extLst>
            </p:cNvPr>
            <p:cNvSpPr/>
            <p:nvPr/>
          </p:nvSpPr>
          <p:spPr>
            <a:xfrm>
              <a:off x="1527170" y="1845744"/>
              <a:ext cx="1259888" cy="315860"/>
            </a:xfrm>
            <a:prstGeom prst="homePlate">
              <a:avLst/>
            </a:prstGeom>
            <a:grpFill/>
            <a:ln>
              <a:noFill/>
            </a:ln>
          </p:spPr>
          <p:style>
            <a:lnRef idx="2">
              <a:schemeClr val="dk1"/>
            </a:lnRef>
            <a:fillRef idx="1">
              <a:schemeClr val="lt1"/>
            </a:fillRef>
            <a:effectRef idx="0">
              <a:schemeClr val="dk1"/>
            </a:effectRef>
            <a:fontRef idx="minor">
              <a:schemeClr val="dk1"/>
            </a:fontRef>
          </p:style>
          <p:txBody>
            <a:bodyPr lIns="26436" rIns="26436" rtlCol="0" anchor="ctr"/>
            <a:lstStyle/>
            <a:p>
              <a:pPr algn="ctr"/>
              <a:r>
                <a:rPr lang="ja-JP" altLang="en-US" sz="816" b="1">
                  <a:solidFill>
                    <a:schemeClr val="bg1"/>
                  </a:solidFill>
                  <a:latin typeface="Meiryo UI" panose="020B0604030504040204" pitchFamily="34" charset="-128"/>
                  <a:ea typeface="Meiryo UI" panose="020B0604030504040204" pitchFamily="34" charset="-128"/>
                </a:rPr>
                <a:t>①</a:t>
              </a:r>
              <a:r>
                <a:rPr lang="en-US" altLang="ja-JP" sz="816" b="1" dirty="0">
                  <a:solidFill>
                    <a:schemeClr val="bg1"/>
                  </a:solidFill>
                  <a:latin typeface="Meiryo UI" panose="020B0604030504040204" pitchFamily="34" charset="-128"/>
                  <a:ea typeface="Meiryo UI" panose="020B0604030504040204" pitchFamily="34" charset="-128"/>
                </a:rPr>
                <a:t>XXX</a:t>
              </a:r>
              <a:endParaRPr kumimoji="1" lang="ja-JP" altLang="en-US" sz="816" b="1" dirty="0">
                <a:solidFill>
                  <a:schemeClr val="bg1"/>
                </a:solidFill>
                <a:latin typeface="Meiryo UI" panose="020B0604030504040204" pitchFamily="34" charset="-128"/>
                <a:ea typeface="Meiryo UI" panose="020B0604030504040204" pitchFamily="34" charset="-128"/>
              </a:endParaRPr>
            </a:p>
          </p:txBody>
        </p:sp>
        <p:sp>
          <p:nvSpPr>
            <p:cNvPr id="103" name="ホームベース 102">
              <a:extLst>
                <a:ext uri="{FF2B5EF4-FFF2-40B4-BE49-F238E27FC236}">
                  <a16:creationId xmlns:a16="http://schemas.microsoft.com/office/drawing/2014/main" id="{AFB06C8C-4694-4B47-893A-B476AA0DEE0A}"/>
                </a:ext>
              </a:extLst>
            </p:cNvPr>
            <p:cNvSpPr/>
            <p:nvPr/>
          </p:nvSpPr>
          <p:spPr>
            <a:xfrm>
              <a:off x="2822976" y="1845744"/>
              <a:ext cx="1259888" cy="315860"/>
            </a:xfrm>
            <a:prstGeom prst="homePlate">
              <a:avLst/>
            </a:prstGeom>
            <a:grpFill/>
            <a:ln>
              <a:noFill/>
            </a:ln>
          </p:spPr>
          <p:style>
            <a:lnRef idx="2">
              <a:schemeClr val="dk1"/>
            </a:lnRef>
            <a:fillRef idx="1">
              <a:schemeClr val="lt1"/>
            </a:fillRef>
            <a:effectRef idx="0">
              <a:schemeClr val="dk1"/>
            </a:effectRef>
            <a:fontRef idx="minor">
              <a:schemeClr val="dk1"/>
            </a:fontRef>
          </p:style>
          <p:txBody>
            <a:bodyPr lIns="26436" rIns="26436" rtlCol="0" anchor="ctr"/>
            <a:lstStyle/>
            <a:p>
              <a:pPr algn="ctr"/>
              <a:r>
                <a:rPr lang="ja-JP" altLang="en-US" sz="816" b="1">
                  <a:solidFill>
                    <a:schemeClr val="bg1"/>
                  </a:solidFill>
                  <a:latin typeface="Meiryo UI" panose="020B0604030504040204" pitchFamily="34" charset="-128"/>
                  <a:ea typeface="Meiryo UI" panose="020B0604030504040204" pitchFamily="34" charset="-128"/>
                </a:rPr>
                <a:t>②</a:t>
              </a:r>
              <a:r>
                <a:rPr lang="en-US" altLang="ja-JP" sz="816" b="1" dirty="0">
                  <a:solidFill>
                    <a:schemeClr val="bg1"/>
                  </a:solidFill>
                  <a:latin typeface="Meiryo UI" panose="020B0604030504040204" pitchFamily="34" charset="-128"/>
                  <a:ea typeface="Meiryo UI" panose="020B0604030504040204" pitchFamily="34" charset="-128"/>
                </a:rPr>
                <a:t>XXX</a:t>
              </a:r>
              <a:endParaRPr lang="ja-JP" altLang="en-US" sz="816" b="1" dirty="0">
                <a:solidFill>
                  <a:schemeClr val="bg1"/>
                </a:solidFill>
                <a:latin typeface="Meiryo UI" panose="020B0604030504040204" pitchFamily="34" charset="-128"/>
                <a:ea typeface="Meiryo UI" panose="020B0604030504040204" pitchFamily="34" charset="-128"/>
              </a:endParaRPr>
            </a:p>
          </p:txBody>
        </p:sp>
        <p:sp>
          <p:nvSpPr>
            <p:cNvPr id="104" name="ホームベース 103">
              <a:extLst>
                <a:ext uri="{FF2B5EF4-FFF2-40B4-BE49-F238E27FC236}">
                  <a16:creationId xmlns:a16="http://schemas.microsoft.com/office/drawing/2014/main" id="{65628BF4-0298-9E41-BE73-5F7B8D967FF2}"/>
                </a:ext>
              </a:extLst>
            </p:cNvPr>
            <p:cNvSpPr/>
            <p:nvPr/>
          </p:nvSpPr>
          <p:spPr>
            <a:xfrm>
              <a:off x="9180854" y="1845744"/>
              <a:ext cx="1259888" cy="315860"/>
            </a:xfrm>
            <a:prstGeom prst="homePlate">
              <a:avLst/>
            </a:prstGeom>
            <a:grpFill/>
            <a:ln>
              <a:noFill/>
            </a:ln>
          </p:spPr>
          <p:style>
            <a:lnRef idx="2">
              <a:schemeClr val="dk1"/>
            </a:lnRef>
            <a:fillRef idx="1">
              <a:schemeClr val="lt1"/>
            </a:fillRef>
            <a:effectRef idx="0">
              <a:schemeClr val="dk1"/>
            </a:effectRef>
            <a:fontRef idx="minor">
              <a:schemeClr val="dk1"/>
            </a:fontRef>
          </p:style>
          <p:txBody>
            <a:bodyPr lIns="26436" rIns="26436" rtlCol="0" anchor="ctr"/>
            <a:lstStyle/>
            <a:p>
              <a:pPr algn="ctr"/>
              <a:r>
                <a:rPr lang="ja-JP" altLang="en-US" sz="816" b="1">
                  <a:solidFill>
                    <a:schemeClr val="bg1"/>
                  </a:solidFill>
                  <a:latin typeface="Meiryo UI" panose="020B0604030504040204" pitchFamily="34" charset="-128"/>
                  <a:ea typeface="Meiryo UI" panose="020B0604030504040204" pitchFamily="34" charset="-128"/>
                </a:rPr>
                <a:t>⑦</a:t>
              </a:r>
              <a:r>
                <a:rPr lang="en-US" altLang="ja-JP" sz="816" b="1" dirty="0">
                  <a:solidFill>
                    <a:schemeClr val="bg1"/>
                  </a:solidFill>
                  <a:latin typeface="Meiryo UI" panose="020B0604030504040204" pitchFamily="34" charset="-128"/>
                  <a:ea typeface="Meiryo UI" panose="020B0604030504040204" pitchFamily="34" charset="-128"/>
                </a:rPr>
                <a:t>XXX</a:t>
              </a:r>
              <a:endParaRPr lang="ja-JP" altLang="en-US" sz="816" b="1" dirty="0">
                <a:solidFill>
                  <a:schemeClr val="bg1"/>
                </a:solidFill>
                <a:latin typeface="Meiryo UI" panose="020B0604030504040204" pitchFamily="34" charset="-128"/>
                <a:ea typeface="Meiryo UI" panose="020B0604030504040204" pitchFamily="34" charset="-128"/>
              </a:endParaRPr>
            </a:p>
          </p:txBody>
        </p:sp>
        <p:sp>
          <p:nvSpPr>
            <p:cNvPr id="105" name="ホームベース 104">
              <a:extLst>
                <a:ext uri="{FF2B5EF4-FFF2-40B4-BE49-F238E27FC236}">
                  <a16:creationId xmlns:a16="http://schemas.microsoft.com/office/drawing/2014/main" id="{340A825C-1704-8348-95F2-CB7C24920635}"/>
                </a:ext>
              </a:extLst>
            </p:cNvPr>
            <p:cNvSpPr/>
            <p:nvPr/>
          </p:nvSpPr>
          <p:spPr>
            <a:xfrm>
              <a:off x="4118781" y="1845745"/>
              <a:ext cx="1229601" cy="315587"/>
            </a:xfrm>
            <a:prstGeom prst="homePlate">
              <a:avLst/>
            </a:prstGeom>
            <a:grpFill/>
            <a:ln>
              <a:noFill/>
            </a:ln>
          </p:spPr>
          <p:style>
            <a:lnRef idx="2">
              <a:schemeClr val="dk1"/>
            </a:lnRef>
            <a:fillRef idx="1">
              <a:schemeClr val="lt1"/>
            </a:fillRef>
            <a:effectRef idx="0">
              <a:schemeClr val="dk1"/>
            </a:effectRef>
            <a:fontRef idx="minor">
              <a:schemeClr val="dk1"/>
            </a:fontRef>
          </p:style>
          <p:txBody>
            <a:bodyPr lIns="0" rIns="0" rtlCol="0" anchor="ctr"/>
            <a:lstStyle/>
            <a:p>
              <a:pPr algn="ctr"/>
              <a:r>
                <a:rPr lang="ja-JP" altLang="en-US" sz="816" b="1">
                  <a:solidFill>
                    <a:schemeClr val="bg1"/>
                  </a:solidFill>
                  <a:latin typeface="Meiryo UI" panose="020B0604030504040204" pitchFamily="34" charset="-128"/>
                  <a:ea typeface="Meiryo UI" panose="020B0604030504040204" pitchFamily="34" charset="-128"/>
                </a:rPr>
                <a:t>③</a:t>
              </a:r>
              <a:r>
                <a:rPr lang="en-US" altLang="ja-JP" sz="816" b="1" dirty="0">
                  <a:solidFill>
                    <a:schemeClr val="bg1"/>
                  </a:solidFill>
                  <a:latin typeface="Meiryo UI" panose="020B0604030504040204" pitchFamily="34" charset="-128"/>
                  <a:ea typeface="Meiryo UI" panose="020B0604030504040204" pitchFamily="34" charset="-128"/>
                </a:rPr>
                <a:t>XXX</a:t>
              </a:r>
              <a:endParaRPr lang="ja-JP" altLang="en-US" sz="816" b="1" dirty="0">
                <a:solidFill>
                  <a:schemeClr val="bg1"/>
                </a:solidFill>
                <a:latin typeface="Meiryo UI" panose="020B0604030504040204" pitchFamily="34" charset="-128"/>
                <a:ea typeface="Meiryo UI" panose="020B0604030504040204" pitchFamily="34" charset="-128"/>
              </a:endParaRPr>
            </a:p>
          </p:txBody>
        </p:sp>
        <p:sp>
          <p:nvSpPr>
            <p:cNvPr id="106" name="ホームベース 105">
              <a:extLst>
                <a:ext uri="{FF2B5EF4-FFF2-40B4-BE49-F238E27FC236}">
                  <a16:creationId xmlns:a16="http://schemas.microsoft.com/office/drawing/2014/main" id="{054B488E-3C99-3C48-B93D-F088A30DF2D8}"/>
                </a:ext>
              </a:extLst>
            </p:cNvPr>
            <p:cNvSpPr/>
            <p:nvPr/>
          </p:nvSpPr>
          <p:spPr>
            <a:xfrm>
              <a:off x="5384299" y="1845745"/>
              <a:ext cx="1229601" cy="315587"/>
            </a:xfrm>
            <a:prstGeom prst="homePlate">
              <a:avLst/>
            </a:prstGeom>
            <a:grpFill/>
            <a:ln>
              <a:noFill/>
            </a:ln>
          </p:spPr>
          <p:style>
            <a:lnRef idx="2">
              <a:schemeClr val="dk1"/>
            </a:lnRef>
            <a:fillRef idx="1">
              <a:schemeClr val="lt1"/>
            </a:fillRef>
            <a:effectRef idx="0">
              <a:schemeClr val="dk1"/>
            </a:effectRef>
            <a:fontRef idx="minor">
              <a:schemeClr val="dk1"/>
            </a:fontRef>
          </p:style>
          <p:txBody>
            <a:bodyPr lIns="0" rIns="0" rtlCol="0" anchor="ctr"/>
            <a:lstStyle/>
            <a:p>
              <a:pPr algn="ctr"/>
              <a:r>
                <a:rPr lang="ja-JP" altLang="en-US" sz="816" b="1">
                  <a:solidFill>
                    <a:schemeClr val="bg1"/>
                  </a:solidFill>
                  <a:latin typeface="Meiryo UI" panose="020B0604030504040204" pitchFamily="34" charset="-128"/>
                  <a:ea typeface="Meiryo UI" panose="020B0604030504040204" pitchFamily="34" charset="-128"/>
                </a:rPr>
                <a:t>④</a:t>
              </a:r>
              <a:r>
                <a:rPr lang="en-US" altLang="ja-JP" sz="816" b="1" dirty="0">
                  <a:solidFill>
                    <a:schemeClr val="bg1"/>
                  </a:solidFill>
                  <a:latin typeface="Meiryo UI" panose="020B0604030504040204" pitchFamily="34" charset="-128"/>
                  <a:ea typeface="Meiryo UI" panose="020B0604030504040204" pitchFamily="34" charset="-128"/>
                </a:rPr>
                <a:t>XXX</a:t>
              </a:r>
              <a:endParaRPr lang="ja-JP" altLang="en-US" sz="816" b="1" dirty="0">
                <a:solidFill>
                  <a:schemeClr val="bg1"/>
                </a:solidFill>
                <a:latin typeface="Meiryo UI" panose="020B0604030504040204" pitchFamily="34" charset="-128"/>
                <a:ea typeface="Meiryo UI" panose="020B0604030504040204" pitchFamily="34" charset="-128"/>
              </a:endParaRPr>
            </a:p>
          </p:txBody>
        </p:sp>
        <p:sp>
          <p:nvSpPr>
            <p:cNvPr id="112" name="ホームベース 111">
              <a:extLst>
                <a:ext uri="{FF2B5EF4-FFF2-40B4-BE49-F238E27FC236}">
                  <a16:creationId xmlns:a16="http://schemas.microsoft.com/office/drawing/2014/main" id="{5C7E8993-7569-894F-A0F1-03F16CE545B6}"/>
                </a:ext>
              </a:extLst>
            </p:cNvPr>
            <p:cNvSpPr/>
            <p:nvPr/>
          </p:nvSpPr>
          <p:spPr>
            <a:xfrm>
              <a:off x="6649818" y="1845745"/>
              <a:ext cx="1229601" cy="315587"/>
            </a:xfrm>
            <a:prstGeom prst="homePlate">
              <a:avLst/>
            </a:prstGeom>
            <a:grpFill/>
            <a:ln>
              <a:noFill/>
            </a:ln>
          </p:spPr>
          <p:style>
            <a:lnRef idx="2">
              <a:schemeClr val="dk1"/>
            </a:lnRef>
            <a:fillRef idx="1">
              <a:schemeClr val="lt1"/>
            </a:fillRef>
            <a:effectRef idx="0">
              <a:schemeClr val="dk1"/>
            </a:effectRef>
            <a:fontRef idx="minor">
              <a:schemeClr val="dk1"/>
            </a:fontRef>
          </p:style>
          <p:txBody>
            <a:bodyPr lIns="52871" rIns="52871" rtlCol="0" anchor="ctr"/>
            <a:lstStyle/>
            <a:p>
              <a:pPr algn="ctr"/>
              <a:r>
                <a:rPr lang="ja-JP" altLang="en-US" sz="816" b="1">
                  <a:solidFill>
                    <a:schemeClr val="bg1"/>
                  </a:solidFill>
                  <a:latin typeface="Meiryo UI" panose="020B0604030504040204" pitchFamily="34" charset="-128"/>
                  <a:ea typeface="Meiryo UI" panose="020B0604030504040204" pitchFamily="34" charset="-128"/>
                </a:rPr>
                <a:t>⑤</a:t>
              </a:r>
              <a:r>
                <a:rPr lang="en-US" altLang="ja-JP" sz="816" b="1" dirty="0">
                  <a:solidFill>
                    <a:schemeClr val="bg1"/>
                  </a:solidFill>
                  <a:latin typeface="Meiryo UI" panose="020B0604030504040204" pitchFamily="34" charset="-128"/>
                  <a:ea typeface="Meiryo UI" panose="020B0604030504040204" pitchFamily="34" charset="-128"/>
                </a:rPr>
                <a:t>XXX</a:t>
              </a:r>
              <a:endParaRPr lang="ja-JP" altLang="en-US" sz="816" b="1" dirty="0">
                <a:solidFill>
                  <a:schemeClr val="bg1"/>
                </a:solidFill>
                <a:latin typeface="Meiryo UI" panose="020B0604030504040204" pitchFamily="34" charset="-128"/>
                <a:ea typeface="Meiryo UI" panose="020B0604030504040204" pitchFamily="34" charset="-128"/>
              </a:endParaRPr>
            </a:p>
          </p:txBody>
        </p:sp>
        <p:sp>
          <p:nvSpPr>
            <p:cNvPr id="113" name="ホームベース 112">
              <a:extLst>
                <a:ext uri="{FF2B5EF4-FFF2-40B4-BE49-F238E27FC236}">
                  <a16:creationId xmlns:a16="http://schemas.microsoft.com/office/drawing/2014/main" id="{E487C8B8-EC7A-1344-AD66-32B2B9CDCABE}"/>
                </a:ext>
              </a:extLst>
            </p:cNvPr>
            <p:cNvSpPr/>
            <p:nvPr/>
          </p:nvSpPr>
          <p:spPr>
            <a:xfrm>
              <a:off x="7915336" y="1845745"/>
              <a:ext cx="1229601" cy="315587"/>
            </a:xfrm>
            <a:prstGeom prst="homePlate">
              <a:avLst/>
            </a:prstGeom>
            <a:grpFill/>
            <a:ln>
              <a:noFill/>
            </a:ln>
          </p:spPr>
          <p:style>
            <a:lnRef idx="2">
              <a:schemeClr val="dk1"/>
            </a:lnRef>
            <a:fillRef idx="1">
              <a:schemeClr val="lt1"/>
            </a:fillRef>
            <a:effectRef idx="0">
              <a:schemeClr val="dk1"/>
            </a:effectRef>
            <a:fontRef idx="minor">
              <a:schemeClr val="dk1"/>
            </a:fontRef>
          </p:style>
          <p:txBody>
            <a:bodyPr lIns="52871" rIns="52871" rtlCol="0" anchor="ctr"/>
            <a:lstStyle/>
            <a:p>
              <a:pPr algn="ctr"/>
              <a:r>
                <a:rPr lang="ja-JP" altLang="en-US" sz="816" b="1">
                  <a:solidFill>
                    <a:schemeClr val="bg1"/>
                  </a:solidFill>
                  <a:latin typeface="Meiryo UI" panose="020B0604030504040204" pitchFamily="34" charset="-128"/>
                  <a:ea typeface="Meiryo UI" panose="020B0604030504040204" pitchFamily="34" charset="-128"/>
                </a:rPr>
                <a:t>⑥</a:t>
              </a:r>
              <a:r>
                <a:rPr lang="en-US" altLang="ja-JP" sz="816" b="1" dirty="0">
                  <a:solidFill>
                    <a:schemeClr val="bg1"/>
                  </a:solidFill>
                  <a:latin typeface="Meiryo UI" panose="020B0604030504040204" pitchFamily="34" charset="-128"/>
                  <a:ea typeface="Meiryo UI" panose="020B0604030504040204" pitchFamily="34" charset="-128"/>
                </a:rPr>
                <a:t>XXX</a:t>
              </a:r>
              <a:endParaRPr lang="ja-JP" altLang="en-US" sz="816" b="1" dirty="0">
                <a:solidFill>
                  <a:schemeClr val="bg1"/>
                </a:solidFill>
                <a:latin typeface="Meiryo UI" panose="020B0604030504040204" pitchFamily="34" charset="-128"/>
                <a:ea typeface="Meiryo UI" panose="020B0604030504040204" pitchFamily="34" charset="-128"/>
              </a:endParaRPr>
            </a:p>
          </p:txBody>
        </p:sp>
      </p:grpSp>
      <p:sp>
        <p:nvSpPr>
          <p:cNvPr id="114" name="三角形 113">
            <a:extLst>
              <a:ext uri="{FF2B5EF4-FFF2-40B4-BE49-F238E27FC236}">
                <a16:creationId xmlns:a16="http://schemas.microsoft.com/office/drawing/2014/main" id="{45504DDA-ADFB-B846-B100-6C97E8677685}"/>
              </a:ext>
            </a:extLst>
          </p:cNvPr>
          <p:cNvSpPr/>
          <p:nvPr/>
        </p:nvSpPr>
        <p:spPr>
          <a:xfrm rot="5400000">
            <a:off x="2279701" y="2194070"/>
            <a:ext cx="414364" cy="138942"/>
          </a:xfrm>
          <a:prstGeom prst="triangle">
            <a:avLst/>
          </a:prstGeom>
          <a:solidFill>
            <a:schemeClr val="tx2"/>
          </a:solidFill>
          <a:ln>
            <a:noFill/>
          </a:ln>
        </p:spPr>
        <p:style>
          <a:lnRef idx="2">
            <a:schemeClr val="dk1"/>
          </a:lnRef>
          <a:fillRef idx="1">
            <a:schemeClr val="lt1"/>
          </a:fillRef>
          <a:effectRef idx="0">
            <a:schemeClr val="dk1"/>
          </a:effectRef>
          <a:fontRef idx="minor">
            <a:schemeClr val="dk1"/>
          </a:fontRef>
        </p:style>
        <p:txBody>
          <a:bodyPr rtlCol="0" anchor="ctr"/>
          <a:lstStyle/>
          <a:p>
            <a:pPr algn="ctr"/>
            <a:endParaRPr kumimoji="1" lang="ja-JP" altLang="en-US" sz="1360" dirty="0">
              <a:latin typeface="Meiryo UI" panose="020B0604030504040204" pitchFamily="34" charset="-128"/>
              <a:ea typeface="Meiryo UI" panose="020B0604030504040204" pitchFamily="34" charset="-128"/>
            </a:endParaRPr>
          </a:p>
        </p:txBody>
      </p:sp>
      <p:sp>
        <p:nvSpPr>
          <p:cNvPr id="115" name="三角形 114">
            <a:extLst>
              <a:ext uri="{FF2B5EF4-FFF2-40B4-BE49-F238E27FC236}">
                <a16:creationId xmlns:a16="http://schemas.microsoft.com/office/drawing/2014/main" id="{86D5246C-2202-534C-9F4A-60DF5C20EA5A}"/>
              </a:ext>
            </a:extLst>
          </p:cNvPr>
          <p:cNvSpPr/>
          <p:nvPr/>
        </p:nvSpPr>
        <p:spPr>
          <a:xfrm rot="5400000">
            <a:off x="3340327" y="2194070"/>
            <a:ext cx="414364" cy="138942"/>
          </a:xfrm>
          <a:prstGeom prst="triangle">
            <a:avLst/>
          </a:prstGeom>
          <a:solidFill>
            <a:schemeClr val="tx2"/>
          </a:solidFill>
          <a:ln>
            <a:noFill/>
          </a:ln>
        </p:spPr>
        <p:style>
          <a:lnRef idx="2">
            <a:schemeClr val="dk1"/>
          </a:lnRef>
          <a:fillRef idx="1">
            <a:schemeClr val="lt1"/>
          </a:fillRef>
          <a:effectRef idx="0">
            <a:schemeClr val="dk1"/>
          </a:effectRef>
          <a:fontRef idx="minor">
            <a:schemeClr val="dk1"/>
          </a:fontRef>
        </p:style>
        <p:txBody>
          <a:bodyPr rtlCol="0" anchor="ctr"/>
          <a:lstStyle/>
          <a:p>
            <a:pPr algn="ctr"/>
            <a:endParaRPr kumimoji="1" lang="ja-JP" altLang="en-US" sz="1360" dirty="0">
              <a:latin typeface="Meiryo UI" panose="020B0604030504040204" pitchFamily="34" charset="-128"/>
              <a:ea typeface="Meiryo UI" panose="020B0604030504040204" pitchFamily="34" charset="-128"/>
            </a:endParaRPr>
          </a:p>
        </p:txBody>
      </p:sp>
      <p:sp>
        <p:nvSpPr>
          <p:cNvPr id="116" name="三角形 115">
            <a:extLst>
              <a:ext uri="{FF2B5EF4-FFF2-40B4-BE49-F238E27FC236}">
                <a16:creationId xmlns:a16="http://schemas.microsoft.com/office/drawing/2014/main" id="{B3CFD36A-126D-174C-87CF-8824FBF62D60}"/>
              </a:ext>
            </a:extLst>
          </p:cNvPr>
          <p:cNvSpPr/>
          <p:nvPr/>
        </p:nvSpPr>
        <p:spPr>
          <a:xfrm rot="5400000">
            <a:off x="4391855" y="2194070"/>
            <a:ext cx="414364" cy="138942"/>
          </a:xfrm>
          <a:prstGeom prst="triangle">
            <a:avLst/>
          </a:prstGeom>
          <a:solidFill>
            <a:schemeClr val="tx2"/>
          </a:solidFill>
          <a:ln>
            <a:noFill/>
          </a:ln>
        </p:spPr>
        <p:style>
          <a:lnRef idx="2">
            <a:schemeClr val="dk1"/>
          </a:lnRef>
          <a:fillRef idx="1">
            <a:schemeClr val="lt1"/>
          </a:fillRef>
          <a:effectRef idx="0">
            <a:schemeClr val="dk1"/>
          </a:effectRef>
          <a:fontRef idx="minor">
            <a:schemeClr val="dk1"/>
          </a:fontRef>
        </p:style>
        <p:txBody>
          <a:bodyPr rtlCol="0" anchor="ctr"/>
          <a:lstStyle/>
          <a:p>
            <a:pPr algn="ctr"/>
            <a:endParaRPr kumimoji="1" lang="ja-JP" altLang="en-US" sz="1360" dirty="0">
              <a:latin typeface="Meiryo UI" panose="020B0604030504040204" pitchFamily="34" charset="-128"/>
              <a:ea typeface="Meiryo UI" panose="020B0604030504040204" pitchFamily="34" charset="-128"/>
            </a:endParaRPr>
          </a:p>
        </p:txBody>
      </p:sp>
      <p:sp>
        <p:nvSpPr>
          <p:cNvPr id="117" name="三角形 116">
            <a:extLst>
              <a:ext uri="{FF2B5EF4-FFF2-40B4-BE49-F238E27FC236}">
                <a16:creationId xmlns:a16="http://schemas.microsoft.com/office/drawing/2014/main" id="{91E3B088-C8AC-764E-851C-1E79C65F556B}"/>
              </a:ext>
            </a:extLst>
          </p:cNvPr>
          <p:cNvSpPr/>
          <p:nvPr/>
        </p:nvSpPr>
        <p:spPr>
          <a:xfrm rot="5400000">
            <a:off x="5421302" y="2194070"/>
            <a:ext cx="414364" cy="138942"/>
          </a:xfrm>
          <a:prstGeom prst="triangle">
            <a:avLst/>
          </a:prstGeom>
          <a:solidFill>
            <a:schemeClr val="tx2"/>
          </a:solidFill>
          <a:ln>
            <a:noFill/>
          </a:ln>
        </p:spPr>
        <p:style>
          <a:lnRef idx="2">
            <a:schemeClr val="dk1"/>
          </a:lnRef>
          <a:fillRef idx="1">
            <a:schemeClr val="lt1"/>
          </a:fillRef>
          <a:effectRef idx="0">
            <a:schemeClr val="dk1"/>
          </a:effectRef>
          <a:fontRef idx="minor">
            <a:schemeClr val="dk1"/>
          </a:fontRef>
        </p:style>
        <p:txBody>
          <a:bodyPr rtlCol="0" anchor="ctr"/>
          <a:lstStyle/>
          <a:p>
            <a:pPr algn="ctr"/>
            <a:endParaRPr kumimoji="1" lang="ja-JP" altLang="en-US" sz="1360" dirty="0">
              <a:latin typeface="Meiryo UI" panose="020B0604030504040204" pitchFamily="34" charset="-128"/>
              <a:ea typeface="Meiryo UI" panose="020B0604030504040204" pitchFamily="34" charset="-128"/>
            </a:endParaRPr>
          </a:p>
        </p:txBody>
      </p:sp>
      <p:sp>
        <p:nvSpPr>
          <p:cNvPr id="118" name="三角形 117">
            <a:extLst>
              <a:ext uri="{FF2B5EF4-FFF2-40B4-BE49-F238E27FC236}">
                <a16:creationId xmlns:a16="http://schemas.microsoft.com/office/drawing/2014/main" id="{A110991D-4FE5-8845-95E1-75DBBDCE99DF}"/>
              </a:ext>
            </a:extLst>
          </p:cNvPr>
          <p:cNvSpPr/>
          <p:nvPr/>
        </p:nvSpPr>
        <p:spPr>
          <a:xfrm rot="5400000">
            <a:off x="6490669" y="2194070"/>
            <a:ext cx="414364" cy="138942"/>
          </a:xfrm>
          <a:prstGeom prst="triangle">
            <a:avLst/>
          </a:prstGeom>
          <a:solidFill>
            <a:schemeClr val="tx2"/>
          </a:solidFill>
          <a:ln>
            <a:noFill/>
          </a:ln>
        </p:spPr>
        <p:style>
          <a:lnRef idx="2">
            <a:schemeClr val="dk1"/>
          </a:lnRef>
          <a:fillRef idx="1">
            <a:schemeClr val="lt1"/>
          </a:fillRef>
          <a:effectRef idx="0">
            <a:schemeClr val="dk1"/>
          </a:effectRef>
          <a:fontRef idx="minor">
            <a:schemeClr val="dk1"/>
          </a:fontRef>
        </p:style>
        <p:txBody>
          <a:bodyPr rtlCol="0" anchor="ctr"/>
          <a:lstStyle/>
          <a:p>
            <a:pPr algn="ctr"/>
            <a:endParaRPr kumimoji="1" lang="ja-JP" altLang="en-US" sz="1360" dirty="0">
              <a:latin typeface="Meiryo UI" panose="020B0604030504040204" pitchFamily="34" charset="-128"/>
              <a:ea typeface="Meiryo UI" panose="020B0604030504040204" pitchFamily="34" charset="-128"/>
            </a:endParaRPr>
          </a:p>
        </p:txBody>
      </p:sp>
      <p:sp>
        <p:nvSpPr>
          <p:cNvPr id="119" name="三角形 118">
            <a:extLst>
              <a:ext uri="{FF2B5EF4-FFF2-40B4-BE49-F238E27FC236}">
                <a16:creationId xmlns:a16="http://schemas.microsoft.com/office/drawing/2014/main" id="{BA4BD14B-F31F-B941-9D75-E3EE55336301}"/>
              </a:ext>
            </a:extLst>
          </p:cNvPr>
          <p:cNvSpPr/>
          <p:nvPr/>
        </p:nvSpPr>
        <p:spPr>
          <a:xfrm rot="5400000">
            <a:off x="7511522" y="2194070"/>
            <a:ext cx="414364" cy="138942"/>
          </a:xfrm>
          <a:prstGeom prst="triangle">
            <a:avLst/>
          </a:prstGeom>
          <a:solidFill>
            <a:schemeClr val="tx2"/>
          </a:solidFill>
          <a:ln>
            <a:noFill/>
          </a:ln>
        </p:spPr>
        <p:style>
          <a:lnRef idx="2">
            <a:schemeClr val="dk1"/>
          </a:lnRef>
          <a:fillRef idx="1">
            <a:schemeClr val="lt1"/>
          </a:fillRef>
          <a:effectRef idx="0">
            <a:schemeClr val="dk1"/>
          </a:effectRef>
          <a:fontRef idx="minor">
            <a:schemeClr val="dk1"/>
          </a:fontRef>
        </p:style>
        <p:txBody>
          <a:bodyPr rtlCol="0" anchor="ctr"/>
          <a:lstStyle/>
          <a:p>
            <a:pPr algn="ctr"/>
            <a:endParaRPr kumimoji="1" lang="ja-JP" altLang="en-US" sz="1360" dirty="0">
              <a:latin typeface="Meiryo UI" panose="020B0604030504040204" pitchFamily="34" charset="-128"/>
              <a:ea typeface="Meiryo UI" panose="020B0604030504040204" pitchFamily="34" charset="-128"/>
            </a:endParaRPr>
          </a:p>
        </p:txBody>
      </p:sp>
      <p:pic>
        <p:nvPicPr>
          <p:cNvPr id="120" name="図 119">
            <a:extLst>
              <a:ext uri="{FF2B5EF4-FFF2-40B4-BE49-F238E27FC236}">
                <a16:creationId xmlns:a16="http://schemas.microsoft.com/office/drawing/2014/main" id="{4F0BD69B-EA79-BA41-BFF1-85CED76B8829}"/>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5848679" y="2024870"/>
            <a:ext cx="589919" cy="477339"/>
          </a:xfrm>
          <a:prstGeom prst="rect">
            <a:avLst/>
          </a:prstGeom>
        </p:spPr>
      </p:pic>
      <p:sp>
        <p:nvSpPr>
          <p:cNvPr id="121" name="テキスト プレースホルダー 5">
            <a:extLst>
              <a:ext uri="{FF2B5EF4-FFF2-40B4-BE49-F238E27FC236}">
                <a16:creationId xmlns:a16="http://schemas.microsoft.com/office/drawing/2014/main" id="{1CC101D1-A839-CE4C-9183-781C9A6D3BE3}"/>
              </a:ext>
            </a:extLst>
          </p:cNvPr>
          <p:cNvSpPr txBox="1">
            <a:spLocks/>
          </p:cNvSpPr>
          <p:nvPr/>
        </p:nvSpPr>
        <p:spPr bwMode="auto">
          <a:xfrm>
            <a:off x="5967164" y="2577045"/>
            <a:ext cx="347198" cy="182898"/>
          </a:xfrm>
          <a:prstGeom prst="rect">
            <a:avLst/>
          </a:prstGeom>
          <a:noFill/>
          <a:ln>
            <a:noFill/>
          </a:ln>
          <a:extLst>
            <a:ext uri="{FAA26D3D-D897-4be2-8F04-BA451C77F1D7}">
              <ma14:placeholderFlag xmlns:ma14="http://schemas.microsoft.com/office/mac/drawingml/2011/main" xmlns="" val="1"/>
            </a:ex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none" lIns="67145" tIns="33573" rIns="67145" bIns="33573" numCol="1" anchor="t" anchorCtr="0" compatLnSpc="1">
            <a:prstTxWarp prst="textNoShape">
              <a:avLst/>
            </a:prstTxWarp>
            <a:spAutoFit/>
          </a:bodyPr>
          <a:lstStyle>
            <a:lvl1pPr marL="0" indent="0" algn="ctr" defTabSz="457196" rtl="0" eaLnBrk="1" fontAlgn="base" hangingPunct="1">
              <a:spcBef>
                <a:spcPct val="20000"/>
              </a:spcBef>
              <a:spcAft>
                <a:spcPct val="0"/>
              </a:spcAft>
              <a:buFontTx/>
              <a:buNone/>
              <a:defRPr kumimoji="1" sz="1600" kern="1200">
                <a:solidFill>
                  <a:schemeClr val="tx1"/>
                </a:solidFill>
                <a:latin typeface="+mn-ea"/>
                <a:ea typeface="+mn-ea"/>
                <a:cs typeface="+mn-cs"/>
              </a:defRPr>
            </a:lvl1pPr>
            <a:lvl2pPr marL="742941" indent="-285747" algn="ctr" defTabSz="457196" rtl="0" eaLnBrk="1" fontAlgn="base" hangingPunct="1">
              <a:spcBef>
                <a:spcPct val="20000"/>
              </a:spcBef>
              <a:spcAft>
                <a:spcPct val="0"/>
              </a:spcAft>
              <a:buFont typeface="Arial" charset="0"/>
              <a:buChar char="–"/>
              <a:defRPr kumimoji="1" sz="2800" kern="1200">
                <a:solidFill>
                  <a:schemeClr val="tx1"/>
                </a:solidFill>
                <a:latin typeface="Arial" pitchFamily="34" charset="0"/>
                <a:ea typeface="ＭＳ Ｐゴシック" pitchFamily="50" charset="-128"/>
                <a:cs typeface="+mn-cs"/>
              </a:defRPr>
            </a:lvl2pPr>
            <a:lvl3pPr marL="1142986" indent="-228596" algn="ctr" defTabSz="457196" rtl="0" eaLnBrk="1" fontAlgn="base" hangingPunct="1">
              <a:spcBef>
                <a:spcPct val="20000"/>
              </a:spcBef>
              <a:spcAft>
                <a:spcPct val="0"/>
              </a:spcAft>
              <a:buFont typeface="Arial" charset="0"/>
              <a:buChar char="•"/>
              <a:defRPr kumimoji="1" sz="2400" kern="1200">
                <a:solidFill>
                  <a:schemeClr val="tx1"/>
                </a:solidFill>
                <a:latin typeface="Arial" pitchFamily="34" charset="0"/>
                <a:ea typeface="ＭＳ Ｐゴシック" pitchFamily="50" charset="-128"/>
                <a:cs typeface="+mn-cs"/>
              </a:defRPr>
            </a:lvl3pPr>
            <a:lvl4pPr marL="1600182" indent="-228596" algn="ctr" defTabSz="457196" rtl="0" eaLnBrk="1" fontAlgn="base" hangingPunct="1">
              <a:spcBef>
                <a:spcPct val="20000"/>
              </a:spcBef>
              <a:spcAft>
                <a:spcPct val="0"/>
              </a:spcAft>
              <a:buFont typeface="Arial" charset="0"/>
              <a:buChar char="–"/>
              <a:defRPr kumimoji="1" sz="2000" kern="1200">
                <a:solidFill>
                  <a:schemeClr val="tx1"/>
                </a:solidFill>
                <a:latin typeface="Arial" pitchFamily="34" charset="0"/>
                <a:ea typeface="ＭＳ Ｐゴシック" pitchFamily="50" charset="-128"/>
                <a:cs typeface="+mn-cs"/>
              </a:defRPr>
            </a:lvl4pPr>
            <a:lvl5pPr marL="2057376" indent="-228596" algn="ctr" defTabSz="457196" rtl="0" eaLnBrk="1" fontAlgn="base" hangingPunct="1">
              <a:spcBef>
                <a:spcPct val="20000"/>
              </a:spcBef>
              <a:spcAft>
                <a:spcPct val="0"/>
              </a:spcAft>
              <a:buFont typeface="Arial" charset="0"/>
              <a:buChar char="»"/>
              <a:defRPr kumimoji="1" sz="2000" kern="1200">
                <a:solidFill>
                  <a:schemeClr val="tx1"/>
                </a:solidFill>
                <a:latin typeface="Arial" pitchFamily="34" charset="0"/>
                <a:ea typeface="ＭＳ Ｐゴシック" pitchFamily="50" charset="-128"/>
                <a:cs typeface="+mn-cs"/>
              </a:defRPr>
            </a:lvl5pPr>
            <a:lvl6pPr marL="2514571" indent="-228596" algn="l" defTabSz="457196" rtl="0" eaLnBrk="1" latinLnBrk="0" hangingPunct="1">
              <a:spcBef>
                <a:spcPct val="20000"/>
              </a:spcBef>
              <a:buFont typeface="Arial"/>
              <a:buChar char="•"/>
              <a:defRPr kumimoji="1" sz="2000" kern="1200">
                <a:solidFill>
                  <a:schemeClr val="tx1"/>
                </a:solidFill>
                <a:latin typeface="+mn-lt"/>
                <a:ea typeface="+mn-ea"/>
                <a:cs typeface="+mn-cs"/>
              </a:defRPr>
            </a:lvl6pPr>
            <a:lvl7pPr marL="2971766" indent="-228596" algn="l" defTabSz="457196" rtl="0" eaLnBrk="1" latinLnBrk="0" hangingPunct="1">
              <a:spcBef>
                <a:spcPct val="20000"/>
              </a:spcBef>
              <a:buFont typeface="Arial"/>
              <a:buChar char="•"/>
              <a:defRPr kumimoji="1" sz="2000" kern="1200">
                <a:solidFill>
                  <a:schemeClr val="tx1"/>
                </a:solidFill>
                <a:latin typeface="+mn-lt"/>
                <a:ea typeface="+mn-ea"/>
                <a:cs typeface="+mn-cs"/>
              </a:defRPr>
            </a:lvl7pPr>
            <a:lvl8pPr marL="3428960" indent="-228596" algn="l" defTabSz="457196" rtl="0" eaLnBrk="1" latinLnBrk="0" hangingPunct="1">
              <a:spcBef>
                <a:spcPct val="20000"/>
              </a:spcBef>
              <a:buFont typeface="Arial"/>
              <a:buChar char="•"/>
              <a:defRPr kumimoji="1" sz="2000" kern="1200">
                <a:solidFill>
                  <a:schemeClr val="tx1"/>
                </a:solidFill>
                <a:latin typeface="+mn-lt"/>
                <a:ea typeface="+mn-ea"/>
                <a:cs typeface="+mn-cs"/>
              </a:defRPr>
            </a:lvl8pPr>
            <a:lvl9pPr marL="3886155" indent="-228596" algn="l" defTabSz="457196" rtl="0" eaLnBrk="1" latinLnBrk="0" hangingPunct="1">
              <a:spcBef>
                <a:spcPct val="20000"/>
              </a:spcBef>
              <a:buFont typeface="Arial"/>
              <a:buChar char="•"/>
              <a:defRPr kumimoji="1" sz="2000" kern="1200">
                <a:solidFill>
                  <a:schemeClr val="tx1"/>
                </a:solidFill>
                <a:latin typeface="+mn-lt"/>
                <a:ea typeface="+mn-ea"/>
                <a:cs typeface="+mn-cs"/>
              </a:defRPr>
            </a:lvl9pPr>
          </a:lstStyle>
          <a:p>
            <a:r>
              <a:rPr lang="en-US" altLang="ja-JP" sz="748" b="1" dirty="0">
                <a:latin typeface="Meiryo UI" panose="020B0604030504040204" pitchFamily="34" charset="-128"/>
                <a:ea typeface="Meiryo UI" panose="020B0604030504040204" pitchFamily="34" charset="-128"/>
              </a:rPr>
              <a:t>XXX</a:t>
            </a:r>
            <a:endParaRPr lang="ja-JP" altLang="en-US" sz="748" b="1">
              <a:latin typeface="Meiryo UI" panose="020B0604030504040204" pitchFamily="34" charset="-128"/>
              <a:ea typeface="Meiryo UI" panose="020B0604030504040204" pitchFamily="34" charset="-128"/>
            </a:endParaRPr>
          </a:p>
        </p:txBody>
      </p:sp>
      <p:sp>
        <p:nvSpPr>
          <p:cNvPr id="122" name="テキスト プレースホルダー 5">
            <a:extLst>
              <a:ext uri="{FF2B5EF4-FFF2-40B4-BE49-F238E27FC236}">
                <a16:creationId xmlns:a16="http://schemas.microsoft.com/office/drawing/2014/main" id="{C4981A87-5D26-E342-9B23-B41ED0A68650}"/>
              </a:ext>
            </a:extLst>
          </p:cNvPr>
          <p:cNvSpPr txBox="1">
            <a:spLocks/>
          </p:cNvSpPr>
          <p:nvPr/>
        </p:nvSpPr>
        <p:spPr bwMode="auto">
          <a:xfrm>
            <a:off x="7018023" y="2577045"/>
            <a:ext cx="347198" cy="182898"/>
          </a:xfrm>
          <a:prstGeom prst="rect">
            <a:avLst/>
          </a:prstGeom>
          <a:noFill/>
          <a:ln>
            <a:noFill/>
          </a:ln>
          <a:extLst>
            <a:ext uri="{FAA26D3D-D897-4be2-8F04-BA451C77F1D7}">
              <ma14:placeholderFlag xmlns:ma14="http://schemas.microsoft.com/office/mac/drawingml/2011/main" xmlns="" val="1"/>
            </a:ex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none" lIns="67145" tIns="33573" rIns="67145" bIns="33573" numCol="1" anchor="t" anchorCtr="0" compatLnSpc="1">
            <a:prstTxWarp prst="textNoShape">
              <a:avLst/>
            </a:prstTxWarp>
            <a:spAutoFit/>
          </a:bodyPr>
          <a:lstStyle>
            <a:lvl1pPr marL="0" indent="0" algn="ctr" defTabSz="457196" rtl="0" eaLnBrk="1" fontAlgn="base" hangingPunct="1">
              <a:spcBef>
                <a:spcPct val="20000"/>
              </a:spcBef>
              <a:spcAft>
                <a:spcPct val="0"/>
              </a:spcAft>
              <a:buFontTx/>
              <a:buNone/>
              <a:defRPr kumimoji="1" sz="1600" kern="1200">
                <a:solidFill>
                  <a:schemeClr val="tx1"/>
                </a:solidFill>
                <a:latin typeface="+mn-ea"/>
                <a:ea typeface="+mn-ea"/>
                <a:cs typeface="+mn-cs"/>
              </a:defRPr>
            </a:lvl1pPr>
            <a:lvl2pPr marL="742941" indent="-285747" algn="ctr" defTabSz="457196" rtl="0" eaLnBrk="1" fontAlgn="base" hangingPunct="1">
              <a:spcBef>
                <a:spcPct val="20000"/>
              </a:spcBef>
              <a:spcAft>
                <a:spcPct val="0"/>
              </a:spcAft>
              <a:buFont typeface="Arial" charset="0"/>
              <a:buChar char="–"/>
              <a:defRPr kumimoji="1" sz="2800" kern="1200">
                <a:solidFill>
                  <a:schemeClr val="tx1"/>
                </a:solidFill>
                <a:latin typeface="Arial" pitchFamily="34" charset="0"/>
                <a:ea typeface="ＭＳ Ｐゴシック" pitchFamily="50" charset="-128"/>
                <a:cs typeface="+mn-cs"/>
              </a:defRPr>
            </a:lvl2pPr>
            <a:lvl3pPr marL="1142986" indent="-228596" algn="ctr" defTabSz="457196" rtl="0" eaLnBrk="1" fontAlgn="base" hangingPunct="1">
              <a:spcBef>
                <a:spcPct val="20000"/>
              </a:spcBef>
              <a:spcAft>
                <a:spcPct val="0"/>
              </a:spcAft>
              <a:buFont typeface="Arial" charset="0"/>
              <a:buChar char="•"/>
              <a:defRPr kumimoji="1" sz="2400" kern="1200">
                <a:solidFill>
                  <a:schemeClr val="tx1"/>
                </a:solidFill>
                <a:latin typeface="Arial" pitchFamily="34" charset="0"/>
                <a:ea typeface="ＭＳ Ｐゴシック" pitchFamily="50" charset="-128"/>
                <a:cs typeface="+mn-cs"/>
              </a:defRPr>
            </a:lvl3pPr>
            <a:lvl4pPr marL="1600182" indent="-228596" algn="ctr" defTabSz="457196" rtl="0" eaLnBrk="1" fontAlgn="base" hangingPunct="1">
              <a:spcBef>
                <a:spcPct val="20000"/>
              </a:spcBef>
              <a:spcAft>
                <a:spcPct val="0"/>
              </a:spcAft>
              <a:buFont typeface="Arial" charset="0"/>
              <a:buChar char="–"/>
              <a:defRPr kumimoji="1" sz="2000" kern="1200">
                <a:solidFill>
                  <a:schemeClr val="tx1"/>
                </a:solidFill>
                <a:latin typeface="Arial" pitchFamily="34" charset="0"/>
                <a:ea typeface="ＭＳ Ｐゴシック" pitchFamily="50" charset="-128"/>
                <a:cs typeface="+mn-cs"/>
              </a:defRPr>
            </a:lvl4pPr>
            <a:lvl5pPr marL="2057376" indent="-228596" algn="ctr" defTabSz="457196" rtl="0" eaLnBrk="1" fontAlgn="base" hangingPunct="1">
              <a:spcBef>
                <a:spcPct val="20000"/>
              </a:spcBef>
              <a:spcAft>
                <a:spcPct val="0"/>
              </a:spcAft>
              <a:buFont typeface="Arial" charset="0"/>
              <a:buChar char="»"/>
              <a:defRPr kumimoji="1" sz="2000" kern="1200">
                <a:solidFill>
                  <a:schemeClr val="tx1"/>
                </a:solidFill>
                <a:latin typeface="Arial" pitchFamily="34" charset="0"/>
                <a:ea typeface="ＭＳ Ｐゴシック" pitchFamily="50" charset="-128"/>
                <a:cs typeface="+mn-cs"/>
              </a:defRPr>
            </a:lvl5pPr>
            <a:lvl6pPr marL="2514571" indent="-228596" algn="l" defTabSz="457196" rtl="0" eaLnBrk="1" latinLnBrk="0" hangingPunct="1">
              <a:spcBef>
                <a:spcPct val="20000"/>
              </a:spcBef>
              <a:buFont typeface="Arial"/>
              <a:buChar char="•"/>
              <a:defRPr kumimoji="1" sz="2000" kern="1200">
                <a:solidFill>
                  <a:schemeClr val="tx1"/>
                </a:solidFill>
                <a:latin typeface="+mn-lt"/>
                <a:ea typeface="+mn-ea"/>
                <a:cs typeface="+mn-cs"/>
              </a:defRPr>
            </a:lvl6pPr>
            <a:lvl7pPr marL="2971766" indent="-228596" algn="l" defTabSz="457196" rtl="0" eaLnBrk="1" latinLnBrk="0" hangingPunct="1">
              <a:spcBef>
                <a:spcPct val="20000"/>
              </a:spcBef>
              <a:buFont typeface="Arial"/>
              <a:buChar char="•"/>
              <a:defRPr kumimoji="1" sz="2000" kern="1200">
                <a:solidFill>
                  <a:schemeClr val="tx1"/>
                </a:solidFill>
                <a:latin typeface="+mn-lt"/>
                <a:ea typeface="+mn-ea"/>
                <a:cs typeface="+mn-cs"/>
              </a:defRPr>
            </a:lvl7pPr>
            <a:lvl8pPr marL="3428960" indent="-228596" algn="l" defTabSz="457196" rtl="0" eaLnBrk="1" latinLnBrk="0" hangingPunct="1">
              <a:spcBef>
                <a:spcPct val="20000"/>
              </a:spcBef>
              <a:buFont typeface="Arial"/>
              <a:buChar char="•"/>
              <a:defRPr kumimoji="1" sz="2000" kern="1200">
                <a:solidFill>
                  <a:schemeClr val="tx1"/>
                </a:solidFill>
                <a:latin typeface="+mn-lt"/>
                <a:ea typeface="+mn-ea"/>
                <a:cs typeface="+mn-cs"/>
              </a:defRPr>
            </a:lvl8pPr>
            <a:lvl9pPr marL="3886155" indent="-228596" algn="l" defTabSz="457196" rtl="0" eaLnBrk="1" latinLnBrk="0" hangingPunct="1">
              <a:spcBef>
                <a:spcPct val="20000"/>
              </a:spcBef>
              <a:buFont typeface="Arial"/>
              <a:buChar char="•"/>
              <a:defRPr kumimoji="1" sz="2000" kern="1200">
                <a:solidFill>
                  <a:schemeClr val="tx1"/>
                </a:solidFill>
                <a:latin typeface="+mn-lt"/>
                <a:ea typeface="+mn-ea"/>
                <a:cs typeface="+mn-cs"/>
              </a:defRPr>
            </a:lvl9pPr>
          </a:lstStyle>
          <a:p>
            <a:r>
              <a:rPr lang="en-US" altLang="ja-JP" sz="748" b="1" dirty="0">
                <a:latin typeface="Meiryo UI" panose="020B0604030504040204" pitchFamily="34" charset="-128"/>
                <a:ea typeface="Meiryo UI" panose="020B0604030504040204" pitchFamily="34" charset="-128"/>
              </a:rPr>
              <a:t>XXX</a:t>
            </a:r>
          </a:p>
        </p:txBody>
      </p:sp>
      <p:pic>
        <p:nvPicPr>
          <p:cNvPr id="123" name="図 122">
            <a:extLst>
              <a:ext uri="{FF2B5EF4-FFF2-40B4-BE49-F238E27FC236}">
                <a16:creationId xmlns:a16="http://schemas.microsoft.com/office/drawing/2014/main" id="{4AAB271A-CA79-B041-8519-1B40FCFD3309}"/>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768617" y="2000645"/>
            <a:ext cx="634704" cy="525790"/>
          </a:xfrm>
          <a:prstGeom prst="rect">
            <a:avLst/>
          </a:prstGeom>
        </p:spPr>
      </p:pic>
      <p:pic>
        <p:nvPicPr>
          <p:cNvPr id="124" name="図 123">
            <a:extLst>
              <a:ext uri="{FF2B5EF4-FFF2-40B4-BE49-F238E27FC236}">
                <a16:creationId xmlns:a16="http://schemas.microsoft.com/office/drawing/2014/main" id="{AE7C1F40-0F33-5E48-97E2-CEC3FFE84E80}"/>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705521" y="2038390"/>
            <a:ext cx="658593" cy="450303"/>
          </a:xfrm>
          <a:prstGeom prst="rect">
            <a:avLst/>
          </a:prstGeom>
        </p:spPr>
      </p:pic>
      <p:pic>
        <p:nvPicPr>
          <p:cNvPr id="125" name="図 124">
            <a:extLst>
              <a:ext uri="{FF2B5EF4-FFF2-40B4-BE49-F238E27FC236}">
                <a16:creationId xmlns:a16="http://schemas.microsoft.com/office/drawing/2014/main" id="{46C0C895-DB19-1C47-A11C-49A90E787E9B}"/>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6941465" y="1993807"/>
            <a:ext cx="500314" cy="539468"/>
          </a:xfrm>
          <a:prstGeom prst="rect">
            <a:avLst/>
          </a:prstGeom>
        </p:spPr>
      </p:pic>
      <p:pic>
        <p:nvPicPr>
          <p:cNvPr id="126" name="図 125">
            <a:extLst>
              <a:ext uri="{FF2B5EF4-FFF2-40B4-BE49-F238E27FC236}">
                <a16:creationId xmlns:a16="http://schemas.microsoft.com/office/drawing/2014/main" id="{D05EAEF9-845A-5A4E-A43C-963AAC429ED0}"/>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7918939" y="1980755"/>
            <a:ext cx="704789" cy="565571"/>
          </a:xfrm>
          <a:prstGeom prst="rect">
            <a:avLst/>
          </a:prstGeom>
        </p:spPr>
      </p:pic>
      <p:pic>
        <p:nvPicPr>
          <p:cNvPr id="127" name="図 126">
            <a:extLst>
              <a:ext uri="{FF2B5EF4-FFF2-40B4-BE49-F238E27FC236}">
                <a16:creationId xmlns:a16="http://schemas.microsoft.com/office/drawing/2014/main" id="{430F32F4-77C3-0B4F-B442-D3AAC9109E3D}"/>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1624191" y="1950576"/>
            <a:ext cx="611259" cy="625929"/>
          </a:xfrm>
          <a:prstGeom prst="rect">
            <a:avLst/>
          </a:prstGeom>
        </p:spPr>
      </p:pic>
      <p:pic>
        <p:nvPicPr>
          <p:cNvPr id="128" name="図 127">
            <a:extLst>
              <a:ext uri="{FF2B5EF4-FFF2-40B4-BE49-F238E27FC236}">
                <a16:creationId xmlns:a16="http://schemas.microsoft.com/office/drawing/2014/main" id="{C41F60FA-0D18-1C4A-9666-A07C2698CA69}"/>
              </a:ext>
            </a:extLst>
          </p:cNvPr>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2659314" y="2000531"/>
            <a:ext cx="636762" cy="526021"/>
          </a:xfrm>
          <a:prstGeom prst="rect">
            <a:avLst/>
          </a:prstGeom>
        </p:spPr>
      </p:pic>
      <p:sp>
        <p:nvSpPr>
          <p:cNvPr id="129" name="正方形/長方形 128">
            <a:extLst>
              <a:ext uri="{FF2B5EF4-FFF2-40B4-BE49-F238E27FC236}">
                <a16:creationId xmlns:a16="http://schemas.microsoft.com/office/drawing/2014/main" id="{CAED949A-7DB1-5544-A120-D9FDE34F7726}"/>
              </a:ext>
            </a:extLst>
          </p:cNvPr>
          <p:cNvSpPr/>
          <p:nvPr/>
        </p:nvSpPr>
        <p:spPr>
          <a:xfrm>
            <a:off x="385763" y="4614127"/>
            <a:ext cx="8388000" cy="241559"/>
          </a:xfrm>
          <a:prstGeom prst="rect">
            <a:avLst/>
          </a:prstGeom>
          <a:solidFill>
            <a:schemeClr val="accent6"/>
          </a:solidFill>
          <a:ln>
            <a:noFill/>
          </a:ln>
        </p:spPr>
        <p:style>
          <a:lnRef idx="2">
            <a:schemeClr val="dk1"/>
          </a:lnRef>
          <a:fillRef idx="1">
            <a:schemeClr val="lt1"/>
          </a:fillRef>
          <a:effectRef idx="0">
            <a:schemeClr val="dk1"/>
          </a:effectRef>
          <a:fontRef idx="minor">
            <a:schemeClr val="dk1"/>
          </a:fontRef>
        </p:style>
        <p:txBody>
          <a:bodyPr rtlCol="0" anchor="ctr"/>
          <a:lstStyle/>
          <a:p>
            <a:pPr algn="ctr"/>
            <a:r>
              <a:rPr lang="ja-JP" altLang="en-US" sz="1088" b="1">
                <a:solidFill>
                  <a:schemeClr val="bg1"/>
                </a:solidFill>
                <a:latin typeface="Meiryo UI" panose="020B0604030504040204" pitchFamily="34" charset="-128"/>
                <a:ea typeface="Meiryo UI" panose="020B0604030504040204" pitchFamily="34" charset="-128"/>
              </a:rPr>
              <a:t>◯◯を利用することで◯◯を解決することができます</a:t>
            </a:r>
            <a:endParaRPr lang="en-US" altLang="ja-JP" sz="1088" b="1" dirty="0">
              <a:solidFill>
                <a:schemeClr val="bg1"/>
              </a:solidFill>
              <a:latin typeface="Meiryo UI" panose="020B0604030504040204" pitchFamily="34" charset="-128"/>
              <a:ea typeface="Meiryo UI" panose="020B0604030504040204" pitchFamily="34" charset="-128"/>
            </a:endParaRPr>
          </a:p>
        </p:txBody>
      </p:sp>
    </p:spTree>
    <p:extLst>
      <p:ext uri="{BB962C8B-B14F-4D97-AF65-F5344CB8AC3E}">
        <p14:creationId xmlns:p14="http://schemas.microsoft.com/office/powerpoint/2010/main" val="2584914484"/>
      </p:ext>
    </p:extLst>
  </p:cSld>
  <p:clrMapOvr>
    <a:masterClrMapping/>
  </p:clrMapOvr>
  <p:transition>
    <p:fad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2">
            <a:extLst>
              <a:ext uri="{FF2B5EF4-FFF2-40B4-BE49-F238E27FC236}">
                <a16:creationId xmlns:a16="http://schemas.microsoft.com/office/drawing/2014/main" id="{BA99A1EC-F843-EB45-8812-E6E0D0A57024}"/>
              </a:ext>
            </a:extLst>
          </p:cNvPr>
          <p:cNvSpPr>
            <a:spLocks noGrp="1"/>
          </p:cNvSpPr>
          <p:nvPr>
            <p:ph type="title"/>
          </p:nvPr>
        </p:nvSpPr>
        <p:spPr/>
        <p:txBody>
          <a:bodyPr/>
          <a:lstStyle/>
          <a:p>
            <a:r>
              <a:rPr kumimoji="1" lang="ja-JP" altLang="en-US"/>
              <a:t>大学向けシステムの業務フロー</a:t>
            </a:r>
          </a:p>
        </p:txBody>
      </p:sp>
      <p:sp>
        <p:nvSpPr>
          <p:cNvPr id="5" name="スライド番号プレースホルダー 4">
            <a:extLst>
              <a:ext uri="{FF2B5EF4-FFF2-40B4-BE49-F238E27FC236}">
                <a16:creationId xmlns:a16="http://schemas.microsoft.com/office/drawing/2014/main" id="{549E6F8A-C033-154D-BE51-421969A1AC07}"/>
              </a:ext>
            </a:extLst>
          </p:cNvPr>
          <p:cNvSpPr>
            <a:spLocks noGrp="1"/>
          </p:cNvSpPr>
          <p:nvPr>
            <p:ph type="sldNum" sz="quarter" idx="4"/>
          </p:nvPr>
        </p:nvSpPr>
        <p:spPr/>
        <p:txBody>
          <a:bodyPr/>
          <a:lstStyle/>
          <a:p>
            <a:fld id="{95CC1D26-A9BD-4BDE-BDD9-08EDBAE96860}" type="slidenum">
              <a:rPr lang="en-GB" smtClean="0"/>
              <a:pPr/>
              <a:t>8</a:t>
            </a:fld>
            <a:endParaRPr lang="en-GB" dirty="0"/>
          </a:p>
        </p:txBody>
      </p:sp>
      <p:grpSp>
        <p:nvGrpSpPr>
          <p:cNvPr id="83" name="グループ化 82">
            <a:extLst>
              <a:ext uri="{FF2B5EF4-FFF2-40B4-BE49-F238E27FC236}">
                <a16:creationId xmlns:a16="http://schemas.microsoft.com/office/drawing/2014/main" id="{DE9C806D-766B-304C-936C-2DFFA4827AF9}"/>
              </a:ext>
            </a:extLst>
          </p:cNvPr>
          <p:cNvGrpSpPr/>
          <p:nvPr/>
        </p:nvGrpSpPr>
        <p:grpSpPr>
          <a:xfrm>
            <a:off x="378001" y="1477756"/>
            <a:ext cx="8382535" cy="559340"/>
            <a:chOff x="385763" y="527982"/>
            <a:chExt cx="8380237" cy="745786"/>
          </a:xfrm>
        </p:grpSpPr>
        <p:sp>
          <p:nvSpPr>
            <p:cNvPr id="84" name="正方形/長方形 83">
              <a:extLst>
                <a:ext uri="{FF2B5EF4-FFF2-40B4-BE49-F238E27FC236}">
                  <a16:creationId xmlns:a16="http://schemas.microsoft.com/office/drawing/2014/main" id="{552D4CE1-B6E7-AB46-917F-7183DB8F0D8D}"/>
                </a:ext>
              </a:extLst>
            </p:cNvPr>
            <p:cNvSpPr/>
            <p:nvPr/>
          </p:nvSpPr>
          <p:spPr>
            <a:xfrm>
              <a:off x="385763" y="527982"/>
              <a:ext cx="297805" cy="745786"/>
            </a:xfrm>
            <a:prstGeom prst="rect">
              <a:avLst/>
            </a:prstGeom>
            <a:ln w="12700"/>
          </p:spPr>
          <p:style>
            <a:lnRef idx="2">
              <a:schemeClr val="accent1">
                <a:shade val="50000"/>
              </a:schemeClr>
            </a:lnRef>
            <a:fillRef idx="1">
              <a:schemeClr val="accent1"/>
            </a:fillRef>
            <a:effectRef idx="0">
              <a:schemeClr val="accent1"/>
            </a:effectRef>
            <a:fontRef idx="minor">
              <a:schemeClr val="lt1"/>
            </a:fontRef>
          </p:style>
          <p:txBody>
            <a:bodyPr vert="eaVert" tIns="0" bIns="0" rtlCol="0" anchor="ctr"/>
            <a:lstStyle/>
            <a:p>
              <a:pPr algn="ctr"/>
              <a:r>
                <a:rPr lang="ja-JP" altLang="en-US" sz="800" b="1">
                  <a:latin typeface="Meiryo UI" panose="020B0604030504040204" pitchFamily="34" charset="-128"/>
                  <a:ea typeface="Meiryo UI" panose="020B0604030504040204" pitchFamily="34" charset="-128"/>
                </a:rPr>
                <a:t>教員</a:t>
              </a:r>
            </a:p>
          </p:txBody>
        </p:sp>
        <p:sp>
          <p:nvSpPr>
            <p:cNvPr id="85" name="正方形/長方形 84">
              <a:extLst>
                <a:ext uri="{FF2B5EF4-FFF2-40B4-BE49-F238E27FC236}">
                  <a16:creationId xmlns:a16="http://schemas.microsoft.com/office/drawing/2014/main" id="{91F49DA4-8000-564D-B13A-F5B8515304E5}"/>
                </a:ext>
              </a:extLst>
            </p:cNvPr>
            <p:cNvSpPr/>
            <p:nvPr/>
          </p:nvSpPr>
          <p:spPr>
            <a:xfrm>
              <a:off x="683568" y="527982"/>
              <a:ext cx="8082432" cy="745786"/>
            </a:xfrm>
            <a:prstGeom prst="rect">
              <a:avLst/>
            </a:prstGeom>
            <a:solidFill>
              <a:schemeClr val="bg2"/>
            </a:solidFill>
            <a:ln w="1270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vert="eaVert" tIns="0" bIns="0" rtlCol="0" anchor="ctr"/>
            <a:lstStyle/>
            <a:p>
              <a:pPr algn="ctr"/>
              <a:endParaRPr lang="ja-JP" altLang="en-US" sz="788" b="1">
                <a:latin typeface="Meiryo UI" panose="020B0604030504040204" pitchFamily="34" charset="-128"/>
                <a:ea typeface="Meiryo UI" panose="020B0604030504040204" pitchFamily="34" charset="-128"/>
              </a:endParaRPr>
            </a:p>
          </p:txBody>
        </p:sp>
      </p:grpSp>
      <p:grpSp>
        <p:nvGrpSpPr>
          <p:cNvPr id="86" name="グループ化 85">
            <a:extLst>
              <a:ext uri="{FF2B5EF4-FFF2-40B4-BE49-F238E27FC236}">
                <a16:creationId xmlns:a16="http://schemas.microsoft.com/office/drawing/2014/main" id="{A83DD29D-D9C1-C045-8914-CA51961048AA}"/>
              </a:ext>
            </a:extLst>
          </p:cNvPr>
          <p:cNvGrpSpPr/>
          <p:nvPr/>
        </p:nvGrpSpPr>
        <p:grpSpPr>
          <a:xfrm>
            <a:off x="378001" y="2798157"/>
            <a:ext cx="8382535" cy="559340"/>
            <a:chOff x="385763" y="1473512"/>
            <a:chExt cx="8380237" cy="745786"/>
          </a:xfrm>
        </p:grpSpPr>
        <p:sp>
          <p:nvSpPr>
            <p:cNvPr id="87" name="正方形/長方形 86">
              <a:extLst>
                <a:ext uri="{FF2B5EF4-FFF2-40B4-BE49-F238E27FC236}">
                  <a16:creationId xmlns:a16="http://schemas.microsoft.com/office/drawing/2014/main" id="{61368D48-2567-C845-A7DA-5914E4D5C274}"/>
                </a:ext>
              </a:extLst>
            </p:cNvPr>
            <p:cNvSpPr/>
            <p:nvPr/>
          </p:nvSpPr>
          <p:spPr>
            <a:xfrm>
              <a:off x="385763" y="1473512"/>
              <a:ext cx="297805" cy="745786"/>
            </a:xfrm>
            <a:prstGeom prst="rect">
              <a:avLst/>
            </a:prstGeom>
            <a:ln w="12700"/>
          </p:spPr>
          <p:style>
            <a:lnRef idx="2">
              <a:schemeClr val="accent1">
                <a:shade val="50000"/>
              </a:schemeClr>
            </a:lnRef>
            <a:fillRef idx="1">
              <a:schemeClr val="accent1"/>
            </a:fillRef>
            <a:effectRef idx="0">
              <a:schemeClr val="accent1"/>
            </a:effectRef>
            <a:fontRef idx="minor">
              <a:schemeClr val="lt1"/>
            </a:fontRef>
          </p:style>
          <p:txBody>
            <a:bodyPr vert="eaVert" tIns="0" bIns="0" rtlCol="0" anchor="ctr"/>
            <a:lstStyle/>
            <a:p>
              <a:pPr algn="ctr"/>
              <a:r>
                <a:rPr lang="ja-JP" altLang="en-US" sz="800" b="1">
                  <a:latin typeface="Meiryo UI" panose="020B0604030504040204" pitchFamily="34" charset="-128"/>
                  <a:ea typeface="Meiryo UI" panose="020B0604030504040204" pitchFamily="34" charset="-128"/>
                </a:rPr>
                <a:t>事務</a:t>
              </a:r>
              <a:endParaRPr lang="en-US" altLang="ja-JP" sz="800" b="1" dirty="0">
                <a:latin typeface="Meiryo UI" panose="020B0604030504040204" pitchFamily="34" charset="-128"/>
                <a:ea typeface="Meiryo UI" panose="020B0604030504040204" pitchFamily="34" charset="-128"/>
              </a:endParaRPr>
            </a:p>
          </p:txBody>
        </p:sp>
        <p:sp>
          <p:nvSpPr>
            <p:cNvPr id="88" name="正方形/長方形 87">
              <a:extLst>
                <a:ext uri="{FF2B5EF4-FFF2-40B4-BE49-F238E27FC236}">
                  <a16:creationId xmlns:a16="http://schemas.microsoft.com/office/drawing/2014/main" id="{FAF51A25-FC53-604F-9976-1B1DD5A1107A}"/>
                </a:ext>
              </a:extLst>
            </p:cNvPr>
            <p:cNvSpPr/>
            <p:nvPr/>
          </p:nvSpPr>
          <p:spPr>
            <a:xfrm>
              <a:off x="683568" y="1473512"/>
              <a:ext cx="8082432" cy="745786"/>
            </a:xfrm>
            <a:prstGeom prst="rect">
              <a:avLst/>
            </a:prstGeom>
            <a:solidFill>
              <a:schemeClr val="bg2"/>
            </a:solidFill>
            <a:ln w="1270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vert="eaVert" tIns="0" bIns="0" rtlCol="0" anchor="ctr"/>
            <a:lstStyle/>
            <a:p>
              <a:pPr algn="ctr"/>
              <a:endParaRPr lang="en-US" altLang="ja-JP" sz="788" b="1" dirty="0">
                <a:latin typeface="Meiryo UI" panose="020B0604030504040204" pitchFamily="34" charset="-128"/>
                <a:ea typeface="Meiryo UI" panose="020B0604030504040204" pitchFamily="34" charset="-128"/>
              </a:endParaRPr>
            </a:p>
          </p:txBody>
        </p:sp>
      </p:grpSp>
      <p:grpSp>
        <p:nvGrpSpPr>
          <p:cNvPr id="100" name="グループ化 99">
            <a:extLst>
              <a:ext uri="{FF2B5EF4-FFF2-40B4-BE49-F238E27FC236}">
                <a16:creationId xmlns:a16="http://schemas.microsoft.com/office/drawing/2014/main" id="{6578C6BE-A717-3A47-B92F-7F32C5BF146B}"/>
              </a:ext>
            </a:extLst>
          </p:cNvPr>
          <p:cNvGrpSpPr/>
          <p:nvPr/>
        </p:nvGrpSpPr>
        <p:grpSpPr>
          <a:xfrm>
            <a:off x="378001" y="3458357"/>
            <a:ext cx="8382535" cy="559340"/>
            <a:chOff x="385763" y="4006456"/>
            <a:chExt cx="8380237" cy="745786"/>
          </a:xfrm>
        </p:grpSpPr>
        <p:sp>
          <p:nvSpPr>
            <p:cNvPr id="101" name="正方形/長方形 100">
              <a:extLst>
                <a:ext uri="{FF2B5EF4-FFF2-40B4-BE49-F238E27FC236}">
                  <a16:creationId xmlns:a16="http://schemas.microsoft.com/office/drawing/2014/main" id="{FCFDA126-4AC0-F245-A91E-C915BABE5A4D}"/>
                </a:ext>
              </a:extLst>
            </p:cNvPr>
            <p:cNvSpPr/>
            <p:nvPr/>
          </p:nvSpPr>
          <p:spPr>
            <a:xfrm>
              <a:off x="385763" y="4006456"/>
              <a:ext cx="297805" cy="745786"/>
            </a:xfrm>
            <a:prstGeom prst="rect">
              <a:avLst/>
            </a:prstGeom>
            <a:ln w="12700"/>
          </p:spPr>
          <p:style>
            <a:lnRef idx="2">
              <a:schemeClr val="accent1">
                <a:shade val="50000"/>
              </a:schemeClr>
            </a:lnRef>
            <a:fillRef idx="1">
              <a:schemeClr val="accent1"/>
            </a:fillRef>
            <a:effectRef idx="0">
              <a:schemeClr val="accent1"/>
            </a:effectRef>
            <a:fontRef idx="minor">
              <a:schemeClr val="lt1"/>
            </a:fontRef>
          </p:style>
          <p:txBody>
            <a:bodyPr vert="eaVert" tIns="0" bIns="0" rtlCol="0" anchor="ctr"/>
            <a:lstStyle/>
            <a:p>
              <a:pPr algn="ctr"/>
              <a:r>
                <a:rPr lang="ja-JP" altLang="en-US" sz="800" b="1">
                  <a:latin typeface="Meiryo UI" panose="020B0604030504040204" pitchFamily="34" charset="-128"/>
                  <a:ea typeface="Meiryo UI" panose="020B0604030504040204" pitchFamily="34" charset="-128"/>
                </a:rPr>
                <a:t>運用者</a:t>
              </a:r>
              <a:endParaRPr lang="en-US" altLang="ja-JP" sz="800" b="1" dirty="0">
                <a:latin typeface="Meiryo UI" panose="020B0604030504040204" pitchFamily="34" charset="-128"/>
                <a:ea typeface="Meiryo UI" panose="020B0604030504040204" pitchFamily="34" charset="-128"/>
              </a:endParaRPr>
            </a:p>
          </p:txBody>
        </p:sp>
        <p:sp>
          <p:nvSpPr>
            <p:cNvPr id="102" name="正方形/長方形 101">
              <a:extLst>
                <a:ext uri="{FF2B5EF4-FFF2-40B4-BE49-F238E27FC236}">
                  <a16:creationId xmlns:a16="http://schemas.microsoft.com/office/drawing/2014/main" id="{44794B11-3C55-E64B-9970-EBEA19AD6931}"/>
                </a:ext>
              </a:extLst>
            </p:cNvPr>
            <p:cNvSpPr/>
            <p:nvPr/>
          </p:nvSpPr>
          <p:spPr>
            <a:xfrm>
              <a:off x="683568" y="4006456"/>
              <a:ext cx="8082432" cy="745786"/>
            </a:xfrm>
            <a:prstGeom prst="rect">
              <a:avLst/>
            </a:prstGeom>
            <a:solidFill>
              <a:schemeClr val="bg2"/>
            </a:solidFill>
            <a:ln w="1270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vert="eaVert" tIns="0" bIns="0" rtlCol="0" anchor="ctr"/>
            <a:lstStyle/>
            <a:p>
              <a:pPr algn="ctr"/>
              <a:endParaRPr lang="ja-JP" altLang="en-US" sz="788" b="1">
                <a:latin typeface="Meiryo UI" panose="020B0604030504040204" pitchFamily="34" charset="-128"/>
                <a:ea typeface="Meiryo UI" panose="020B0604030504040204" pitchFamily="34" charset="-128"/>
              </a:endParaRPr>
            </a:p>
          </p:txBody>
        </p:sp>
      </p:grpSp>
      <p:grpSp>
        <p:nvGrpSpPr>
          <p:cNvPr id="42" name="グループ化 41">
            <a:extLst>
              <a:ext uri="{FF2B5EF4-FFF2-40B4-BE49-F238E27FC236}">
                <a16:creationId xmlns:a16="http://schemas.microsoft.com/office/drawing/2014/main" id="{FDED1C9F-D646-804A-9191-FDE51F33AA75}"/>
              </a:ext>
            </a:extLst>
          </p:cNvPr>
          <p:cNvGrpSpPr/>
          <p:nvPr/>
        </p:nvGrpSpPr>
        <p:grpSpPr>
          <a:xfrm>
            <a:off x="378984" y="4118557"/>
            <a:ext cx="8382535" cy="559340"/>
            <a:chOff x="385763" y="4006456"/>
            <a:chExt cx="8380237" cy="745786"/>
          </a:xfrm>
        </p:grpSpPr>
        <p:sp>
          <p:nvSpPr>
            <p:cNvPr id="43" name="正方形/長方形 42">
              <a:extLst>
                <a:ext uri="{FF2B5EF4-FFF2-40B4-BE49-F238E27FC236}">
                  <a16:creationId xmlns:a16="http://schemas.microsoft.com/office/drawing/2014/main" id="{11744DE4-2629-7849-AD8C-E14A472C676C}"/>
                </a:ext>
              </a:extLst>
            </p:cNvPr>
            <p:cNvSpPr/>
            <p:nvPr/>
          </p:nvSpPr>
          <p:spPr>
            <a:xfrm>
              <a:off x="385763" y="4006456"/>
              <a:ext cx="297805" cy="745786"/>
            </a:xfrm>
            <a:prstGeom prst="rect">
              <a:avLst/>
            </a:prstGeom>
            <a:ln w="12700"/>
          </p:spPr>
          <p:style>
            <a:lnRef idx="2">
              <a:schemeClr val="accent1">
                <a:shade val="50000"/>
              </a:schemeClr>
            </a:lnRef>
            <a:fillRef idx="1">
              <a:schemeClr val="accent1"/>
            </a:fillRef>
            <a:effectRef idx="0">
              <a:schemeClr val="accent1"/>
            </a:effectRef>
            <a:fontRef idx="minor">
              <a:schemeClr val="lt1"/>
            </a:fontRef>
          </p:style>
          <p:txBody>
            <a:bodyPr vert="eaVert" tIns="0" bIns="0" rtlCol="0" anchor="ctr"/>
            <a:lstStyle/>
            <a:p>
              <a:pPr algn="ctr"/>
              <a:r>
                <a:rPr lang="ja-JP" altLang="en-US" sz="800" b="1">
                  <a:latin typeface="Meiryo UI" panose="020B0604030504040204" pitchFamily="34" charset="-128"/>
                  <a:ea typeface="Meiryo UI" panose="020B0604030504040204" pitchFamily="34" charset="-128"/>
                </a:rPr>
                <a:t>システム</a:t>
              </a:r>
            </a:p>
          </p:txBody>
        </p:sp>
        <p:sp>
          <p:nvSpPr>
            <p:cNvPr id="44" name="正方形/長方形 43">
              <a:extLst>
                <a:ext uri="{FF2B5EF4-FFF2-40B4-BE49-F238E27FC236}">
                  <a16:creationId xmlns:a16="http://schemas.microsoft.com/office/drawing/2014/main" id="{33B03AC7-AD2C-8F4C-AC56-E25B2271BEC4}"/>
                </a:ext>
              </a:extLst>
            </p:cNvPr>
            <p:cNvSpPr/>
            <p:nvPr/>
          </p:nvSpPr>
          <p:spPr>
            <a:xfrm>
              <a:off x="683568" y="4006456"/>
              <a:ext cx="8082432" cy="745786"/>
            </a:xfrm>
            <a:prstGeom prst="rect">
              <a:avLst/>
            </a:prstGeom>
            <a:solidFill>
              <a:schemeClr val="bg2"/>
            </a:solidFill>
            <a:ln w="1270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vert="eaVert" tIns="0" bIns="0" rtlCol="0" anchor="ctr"/>
            <a:lstStyle/>
            <a:p>
              <a:pPr algn="ctr"/>
              <a:endParaRPr lang="ja-JP" altLang="en-US" sz="788" b="1">
                <a:latin typeface="Meiryo UI" panose="020B0604030504040204" pitchFamily="34" charset="-128"/>
                <a:ea typeface="Meiryo UI" panose="020B0604030504040204" pitchFamily="34" charset="-128"/>
              </a:endParaRPr>
            </a:p>
          </p:txBody>
        </p:sp>
      </p:grpSp>
      <p:sp>
        <p:nvSpPr>
          <p:cNvPr id="108" name="角丸四角形 107">
            <a:extLst>
              <a:ext uri="{FF2B5EF4-FFF2-40B4-BE49-F238E27FC236}">
                <a16:creationId xmlns:a16="http://schemas.microsoft.com/office/drawing/2014/main" id="{7943F6AB-5C2C-4343-B21A-4DF2AC0F8BD6}"/>
              </a:ext>
            </a:extLst>
          </p:cNvPr>
          <p:cNvSpPr/>
          <p:nvPr/>
        </p:nvSpPr>
        <p:spPr>
          <a:xfrm>
            <a:off x="715822" y="2915809"/>
            <a:ext cx="441867" cy="324036"/>
          </a:xfrm>
          <a:prstGeom prst="roundRect">
            <a:avLst>
              <a:gd name="adj" fmla="val 27356"/>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ja-JP" altLang="en-US" sz="675" b="1">
                <a:solidFill>
                  <a:schemeClr val="bg1"/>
                </a:solidFill>
                <a:latin typeface="Meiryo UI" panose="020B0604030504040204" pitchFamily="34" charset="-128"/>
                <a:ea typeface="Meiryo UI" panose="020B0604030504040204" pitchFamily="34" charset="-128"/>
              </a:rPr>
              <a:t>期日到来</a:t>
            </a:r>
            <a:endParaRPr lang="en-US" altLang="ja-JP" sz="675" b="1" dirty="0">
              <a:solidFill>
                <a:schemeClr val="bg1"/>
              </a:solidFill>
              <a:latin typeface="Meiryo UI" panose="020B0604030504040204" pitchFamily="34" charset="-128"/>
              <a:ea typeface="Meiryo UI" panose="020B0604030504040204" pitchFamily="34" charset="-128"/>
            </a:endParaRPr>
          </a:p>
        </p:txBody>
      </p:sp>
      <p:cxnSp>
        <p:nvCxnSpPr>
          <p:cNvPr id="110" name="直線矢印コネクタ 109">
            <a:extLst>
              <a:ext uri="{FF2B5EF4-FFF2-40B4-BE49-F238E27FC236}">
                <a16:creationId xmlns:a16="http://schemas.microsoft.com/office/drawing/2014/main" id="{80EED799-6646-774D-8885-34C07E8FB129}"/>
              </a:ext>
            </a:extLst>
          </p:cNvPr>
          <p:cNvCxnSpPr>
            <a:cxnSpLocks/>
            <a:stCxn id="78" idx="1"/>
            <a:endCxn id="108" idx="3"/>
          </p:cNvCxnSpPr>
          <p:nvPr/>
        </p:nvCxnSpPr>
        <p:spPr>
          <a:xfrm flipH="1">
            <a:off x="1157689" y="3077827"/>
            <a:ext cx="210797" cy="0"/>
          </a:xfrm>
          <a:prstGeom prst="straightConnector1">
            <a:avLst/>
          </a:prstGeom>
          <a:ln w="15875">
            <a:solidFill>
              <a:schemeClr val="tx2"/>
            </a:solidFill>
            <a:headEnd type="triangle"/>
            <a:tailEnd type="oval"/>
          </a:ln>
        </p:spPr>
        <p:style>
          <a:lnRef idx="1">
            <a:schemeClr val="accent1"/>
          </a:lnRef>
          <a:fillRef idx="0">
            <a:schemeClr val="accent1"/>
          </a:fillRef>
          <a:effectRef idx="0">
            <a:schemeClr val="accent1"/>
          </a:effectRef>
          <a:fontRef idx="minor">
            <a:schemeClr val="tx1"/>
          </a:fontRef>
        </p:style>
      </p:cxnSp>
      <p:grpSp>
        <p:nvGrpSpPr>
          <p:cNvPr id="112" name="グループ化 111">
            <a:extLst>
              <a:ext uri="{FF2B5EF4-FFF2-40B4-BE49-F238E27FC236}">
                <a16:creationId xmlns:a16="http://schemas.microsoft.com/office/drawing/2014/main" id="{DC28496A-8760-3C42-A766-07B7D757B8B1}"/>
              </a:ext>
            </a:extLst>
          </p:cNvPr>
          <p:cNvGrpSpPr/>
          <p:nvPr/>
        </p:nvGrpSpPr>
        <p:grpSpPr>
          <a:xfrm>
            <a:off x="378001" y="2137957"/>
            <a:ext cx="8382535" cy="559340"/>
            <a:chOff x="385763" y="527982"/>
            <a:chExt cx="8380237" cy="745786"/>
          </a:xfrm>
        </p:grpSpPr>
        <p:sp>
          <p:nvSpPr>
            <p:cNvPr id="113" name="正方形/長方形 112">
              <a:extLst>
                <a:ext uri="{FF2B5EF4-FFF2-40B4-BE49-F238E27FC236}">
                  <a16:creationId xmlns:a16="http://schemas.microsoft.com/office/drawing/2014/main" id="{293F048C-8274-4E43-9CB2-12B60FA77453}"/>
                </a:ext>
              </a:extLst>
            </p:cNvPr>
            <p:cNvSpPr/>
            <p:nvPr/>
          </p:nvSpPr>
          <p:spPr>
            <a:xfrm>
              <a:off x="385763" y="527982"/>
              <a:ext cx="297805" cy="745786"/>
            </a:xfrm>
            <a:prstGeom prst="rect">
              <a:avLst/>
            </a:prstGeom>
            <a:ln w="12700"/>
          </p:spPr>
          <p:style>
            <a:lnRef idx="2">
              <a:schemeClr val="accent1">
                <a:shade val="50000"/>
              </a:schemeClr>
            </a:lnRef>
            <a:fillRef idx="1">
              <a:schemeClr val="accent1"/>
            </a:fillRef>
            <a:effectRef idx="0">
              <a:schemeClr val="accent1"/>
            </a:effectRef>
            <a:fontRef idx="minor">
              <a:schemeClr val="lt1"/>
            </a:fontRef>
          </p:style>
          <p:txBody>
            <a:bodyPr vert="eaVert" tIns="0" bIns="0" rtlCol="0" anchor="ctr"/>
            <a:lstStyle/>
            <a:p>
              <a:pPr algn="ctr"/>
              <a:r>
                <a:rPr lang="ja-JP" altLang="en-US" sz="800" b="1">
                  <a:latin typeface="Meiryo UI" panose="020B0604030504040204" pitchFamily="34" charset="-128"/>
                  <a:ea typeface="Meiryo UI" panose="020B0604030504040204" pitchFamily="34" charset="-128"/>
                </a:rPr>
                <a:t>副教員</a:t>
              </a:r>
            </a:p>
          </p:txBody>
        </p:sp>
        <p:sp>
          <p:nvSpPr>
            <p:cNvPr id="114" name="正方形/長方形 113">
              <a:extLst>
                <a:ext uri="{FF2B5EF4-FFF2-40B4-BE49-F238E27FC236}">
                  <a16:creationId xmlns:a16="http://schemas.microsoft.com/office/drawing/2014/main" id="{0BA2DB69-6364-DA44-B65E-46B939754F60}"/>
                </a:ext>
              </a:extLst>
            </p:cNvPr>
            <p:cNvSpPr/>
            <p:nvPr/>
          </p:nvSpPr>
          <p:spPr>
            <a:xfrm>
              <a:off x="683568" y="527982"/>
              <a:ext cx="8082432" cy="745786"/>
            </a:xfrm>
            <a:prstGeom prst="rect">
              <a:avLst/>
            </a:prstGeom>
            <a:solidFill>
              <a:schemeClr val="bg2"/>
            </a:solidFill>
            <a:ln w="1270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vert="eaVert" tIns="0" bIns="0" rtlCol="0" anchor="ctr"/>
            <a:lstStyle/>
            <a:p>
              <a:pPr algn="ctr"/>
              <a:endParaRPr lang="ja-JP" altLang="en-US" sz="788" b="1">
                <a:latin typeface="Meiryo UI" panose="020B0604030504040204" pitchFamily="34" charset="-128"/>
                <a:ea typeface="Meiryo UI" panose="020B0604030504040204" pitchFamily="34" charset="-128"/>
              </a:endParaRPr>
            </a:p>
          </p:txBody>
        </p:sp>
      </p:grpSp>
      <p:grpSp>
        <p:nvGrpSpPr>
          <p:cNvPr id="62" name="グループ化 61">
            <a:extLst>
              <a:ext uri="{FF2B5EF4-FFF2-40B4-BE49-F238E27FC236}">
                <a16:creationId xmlns:a16="http://schemas.microsoft.com/office/drawing/2014/main" id="{FCC03877-BAD5-7D41-884F-E225769747C8}"/>
              </a:ext>
            </a:extLst>
          </p:cNvPr>
          <p:cNvGrpSpPr/>
          <p:nvPr/>
        </p:nvGrpSpPr>
        <p:grpSpPr>
          <a:xfrm>
            <a:off x="378001" y="817556"/>
            <a:ext cx="8382535" cy="559340"/>
            <a:chOff x="385763" y="527982"/>
            <a:chExt cx="8380237" cy="745786"/>
          </a:xfrm>
        </p:grpSpPr>
        <p:sp>
          <p:nvSpPr>
            <p:cNvPr id="63" name="正方形/長方形 62">
              <a:extLst>
                <a:ext uri="{FF2B5EF4-FFF2-40B4-BE49-F238E27FC236}">
                  <a16:creationId xmlns:a16="http://schemas.microsoft.com/office/drawing/2014/main" id="{A7832CC5-CD7B-974F-8A84-C445AAC37385}"/>
                </a:ext>
              </a:extLst>
            </p:cNvPr>
            <p:cNvSpPr/>
            <p:nvPr/>
          </p:nvSpPr>
          <p:spPr>
            <a:xfrm>
              <a:off x="385763" y="527982"/>
              <a:ext cx="297805" cy="745786"/>
            </a:xfrm>
            <a:prstGeom prst="rect">
              <a:avLst/>
            </a:prstGeom>
            <a:ln w="12700"/>
          </p:spPr>
          <p:style>
            <a:lnRef idx="2">
              <a:schemeClr val="accent1">
                <a:shade val="50000"/>
              </a:schemeClr>
            </a:lnRef>
            <a:fillRef idx="1">
              <a:schemeClr val="accent1"/>
            </a:fillRef>
            <a:effectRef idx="0">
              <a:schemeClr val="accent1"/>
            </a:effectRef>
            <a:fontRef idx="minor">
              <a:schemeClr val="lt1"/>
            </a:fontRef>
          </p:style>
          <p:txBody>
            <a:bodyPr vert="eaVert" tIns="0" bIns="0" rtlCol="0" anchor="ctr"/>
            <a:lstStyle/>
            <a:p>
              <a:pPr algn="ctr"/>
              <a:r>
                <a:rPr lang="ja-JP" altLang="en-US" sz="800" b="1">
                  <a:latin typeface="Meiryo UI" panose="020B0604030504040204" pitchFamily="34" charset="-128"/>
                  <a:ea typeface="Meiryo UI" panose="020B0604030504040204" pitchFamily="34" charset="-128"/>
                </a:rPr>
                <a:t>学生</a:t>
              </a:r>
            </a:p>
          </p:txBody>
        </p:sp>
        <p:sp>
          <p:nvSpPr>
            <p:cNvPr id="64" name="正方形/長方形 63">
              <a:extLst>
                <a:ext uri="{FF2B5EF4-FFF2-40B4-BE49-F238E27FC236}">
                  <a16:creationId xmlns:a16="http://schemas.microsoft.com/office/drawing/2014/main" id="{DA6E24C8-914A-9048-9392-791EEAF1E746}"/>
                </a:ext>
              </a:extLst>
            </p:cNvPr>
            <p:cNvSpPr/>
            <p:nvPr/>
          </p:nvSpPr>
          <p:spPr>
            <a:xfrm>
              <a:off x="683568" y="527982"/>
              <a:ext cx="8082432" cy="745786"/>
            </a:xfrm>
            <a:prstGeom prst="rect">
              <a:avLst/>
            </a:prstGeom>
            <a:solidFill>
              <a:schemeClr val="bg2"/>
            </a:solidFill>
            <a:ln w="1270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vert="eaVert" tIns="0" bIns="0" rtlCol="0" anchor="ctr"/>
            <a:lstStyle/>
            <a:p>
              <a:pPr algn="ctr"/>
              <a:endParaRPr lang="ja-JP" altLang="en-US" sz="788" b="1">
                <a:latin typeface="Meiryo UI" panose="020B0604030504040204" pitchFamily="34" charset="-128"/>
                <a:ea typeface="Meiryo UI" panose="020B0604030504040204" pitchFamily="34" charset="-128"/>
              </a:endParaRPr>
            </a:p>
          </p:txBody>
        </p:sp>
      </p:grpSp>
      <p:sp>
        <p:nvSpPr>
          <p:cNvPr id="13" name="円/楕円 12">
            <a:extLst>
              <a:ext uri="{FF2B5EF4-FFF2-40B4-BE49-F238E27FC236}">
                <a16:creationId xmlns:a16="http://schemas.microsoft.com/office/drawing/2014/main" id="{E1B26D89-691F-664C-B9F0-800004267E9F}"/>
              </a:ext>
            </a:extLst>
          </p:cNvPr>
          <p:cNvSpPr/>
          <p:nvPr/>
        </p:nvSpPr>
        <p:spPr>
          <a:xfrm>
            <a:off x="8547792" y="3001086"/>
            <a:ext cx="153487" cy="153487"/>
          </a:xfrm>
          <a:prstGeom prst="ellipse">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1350">
              <a:latin typeface="Meiryo UI" panose="020B0604030504040204" pitchFamily="34" charset="-128"/>
              <a:ea typeface="Meiryo UI" panose="020B0604030504040204" pitchFamily="34" charset="-128"/>
            </a:endParaRPr>
          </a:p>
        </p:txBody>
      </p:sp>
      <p:sp>
        <p:nvSpPr>
          <p:cNvPr id="156" name="フローチャート: 磁気ディスク 155">
            <a:extLst>
              <a:ext uri="{FF2B5EF4-FFF2-40B4-BE49-F238E27FC236}">
                <a16:creationId xmlns:a16="http://schemas.microsoft.com/office/drawing/2014/main" id="{5CE2B6C6-3A83-424C-85D7-5CAD1C4A8AE3}"/>
              </a:ext>
            </a:extLst>
          </p:cNvPr>
          <p:cNvSpPr/>
          <p:nvPr/>
        </p:nvSpPr>
        <p:spPr>
          <a:xfrm>
            <a:off x="7892204" y="4234218"/>
            <a:ext cx="441867" cy="328019"/>
          </a:xfrm>
          <a:prstGeom prst="flowChartMagneticDisk">
            <a:avLst/>
          </a:prstGeom>
          <a:solidFill>
            <a:schemeClr val="accent4">
              <a:lumMod val="50000"/>
            </a:schemeClr>
          </a:solidFill>
          <a:ln>
            <a:solidFill>
              <a:schemeClr val="accent4">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lIns="27000" rIns="27000" rtlCol="0" anchor="ctr"/>
          <a:lstStyle/>
          <a:p>
            <a:pPr algn="ctr"/>
            <a:r>
              <a:rPr lang="ja-JP" altLang="en-US" sz="675" b="1">
                <a:latin typeface="Meiryo UI" panose="020B0604030504040204" pitchFamily="34" charset="-128"/>
                <a:ea typeface="Meiryo UI" panose="020B0604030504040204" pitchFamily="34" charset="-128"/>
              </a:rPr>
              <a:t>別システム</a:t>
            </a:r>
          </a:p>
        </p:txBody>
      </p:sp>
      <p:sp>
        <p:nvSpPr>
          <p:cNvPr id="78" name="正方形/長方形 77">
            <a:extLst>
              <a:ext uri="{FF2B5EF4-FFF2-40B4-BE49-F238E27FC236}">
                <a16:creationId xmlns:a16="http://schemas.microsoft.com/office/drawing/2014/main" id="{14520647-ABC8-BC4D-8E8C-29ABCB7CEF88}"/>
              </a:ext>
            </a:extLst>
          </p:cNvPr>
          <p:cNvSpPr/>
          <p:nvPr/>
        </p:nvSpPr>
        <p:spPr>
          <a:xfrm>
            <a:off x="1368486" y="2914627"/>
            <a:ext cx="441867" cy="326400"/>
          </a:xfrm>
          <a:prstGeom prst="rect">
            <a:avLst/>
          </a:prstGeom>
          <a:solidFill>
            <a:schemeClr val="accent2">
              <a:lumMod val="60000"/>
              <a:lumOff val="40000"/>
            </a:schemeClr>
          </a:solidFill>
          <a:l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ja-JP" altLang="en-US" sz="675" b="1">
                <a:latin typeface="Meiryo UI" panose="020B0604030504040204" pitchFamily="34" charset="-128"/>
                <a:ea typeface="Meiryo UI" panose="020B0604030504040204" pitchFamily="34" charset="-128"/>
              </a:rPr>
              <a:t>データ連携</a:t>
            </a:r>
            <a:endParaRPr lang="en-US" altLang="ja-JP" sz="675" b="1" dirty="0">
              <a:latin typeface="Meiryo UI" panose="020B0604030504040204" pitchFamily="34" charset="-128"/>
              <a:ea typeface="Meiryo UI" panose="020B0604030504040204" pitchFamily="34" charset="-128"/>
            </a:endParaRPr>
          </a:p>
        </p:txBody>
      </p:sp>
      <p:sp>
        <p:nvSpPr>
          <p:cNvPr id="80" name="フローチャート: 磁気ディスク 79">
            <a:extLst>
              <a:ext uri="{FF2B5EF4-FFF2-40B4-BE49-F238E27FC236}">
                <a16:creationId xmlns:a16="http://schemas.microsoft.com/office/drawing/2014/main" id="{032B8AA4-8F1C-B34F-B580-79BEEA128F57}"/>
              </a:ext>
            </a:extLst>
          </p:cNvPr>
          <p:cNvSpPr/>
          <p:nvPr/>
        </p:nvSpPr>
        <p:spPr>
          <a:xfrm>
            <a:off x="1368609" y="4234218"/>
            <a:ext cx="441867" cy="328019"/>
          </a:xfrm>
          <a:prstGeom prst="flowChartMagneticDisk">
            <a:avLst/>
          </a:prstGeom>
          <a:solidFill>
            <a:schemeClr val="accent2"/>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27000" rIns="27000" rtlCol="0" anchor="ctr"/>
          <a:lstStyle/>
          <a:p>
            <a:pPr algn="ctr"/>
            <a:r>
              <a:rPr lang="ja-JP" altLang="en-US" sz="675" b="1">
                <a:latin typeface="Meiryo UI" panose="020B0604030504040204" pitchFamily="34" charset="-128"/>
                <a:ea typeface="Meiryo UI" panose="020B0604030504040204" pitchFamily="34" charset="-128"/>
              </a:rPr>
              <a:t>システム</a:t>
            </a:r>
          </a:p>
        </p:txBody>
      </p:sp>
      <p:cxnSp>
        <p:nvCxnSpPr>
          <p:cNvPr id="81" name="直線矢印コネクタ 80">
            <a:extLst>
              <a:ext uri="{FF2B5EF4-FFF2-40B4-BE49-F238E27FC236}">
                <a16:creationId xmlns:a16="http://schemas.microsoft.com/office/drawing/2014/main" id="{81F780FA-6CF3-3748-85FF-E95D50DDC2BA}"/>
              </a:ext>
            </a:extLst>
          </p:cNvPr>
          <p:cNvCxnSpPr>
            <a:cxnSpLocks/>
            <a:stCxn id="80" idx="1"/>
            <a:endCxn id="78" idx="2"/>
          </p:cNvCxnSpPr>
          <p:nvPr/>
        </p:nvCxnSpPr>
        <p:spPr>
          <a:xfrm flipH="1" flipV="1">
            <a:off x="1589420" y="3241027"/>
            <a:ext cx="123" cy="993191"/>
          </a:xfrm>
          <a:prstGeom prst="straightConnector1">
            <a:avLst/>
          </a:prstGeom>
          <a:ln w="15875">
            <a:solidFill>
              <a:schemeClr val="tx2"/>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120" name="フローチャート: 磁気ディスク 119">
            <a:extLst>
              <a:ext uri="{FF2B5EF4-FFF2-40B4-BE49-F238E27FC236}">
                <a16:creationId xmlns:a16="http://schemas.microsoft.com/office/drawing/2014/main" id="{E9E442BF-11E4-B449-8DC6-BE787A20929F}"/>
              </a:ext>
            </a:extLst>
          </p:cNvPr>
          <p:cNvSpPr/>
          <p:nvPr/>
        </p:nvSpPr>
        <p:spPr>
          <a:xfrm>
            <a:off x="717270" y="4234218"/>
            <a:ext cx="441867" cy="328019"/>
          </a:xfrm>
          <a:prstGeom prst="flowChartMagneticDisk">
            <a:avLst/>
          </a:prstGeom>
          <a:solidFill>
            <a:schemeClr val="accent4">
              <a:lumMod val="50000"/>
            </a:schemeClr>
          </a:solidFill>
          <a:ln>
            <a:solidFill>
              <a:schemeClr val="accent4">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lIns="27000" rIns="27000" rtlCol="0" anchor="ctr"/>
          <a:lstStyle/>
          <a:p>
            <a:pPr algn="ctr"/>
            <a:r>
              <a:rPr lang="ja-JP" altLang="en-US" sz="675" b="1">
                <a:latin typeface="Meiryo UI" panose="020B0604030504040204" pitchFamily="34" charset="-128"/>
                <a:ea typeface="Meiryo UI" panose="020B0604030504040204" pitchFamily="34" charset="-128"/>
              </a:rPr>
              <a:t>別システム</a:t>
            </a:r>
          </a:p>
        </p:txBody>
      </p:sp>
      <p:cxnSp>
        <p:nvCxnSpPr>
          <p:cNvPr id="125" name="直線矢印コネクタ 124">
            <a:extLst>
              <a:ext uri="{FF2B5EF4-FFF2-40B4-BE49-F238E27FC236}">
                <a16:creationId xmlns:a16="http://schemas.microsoft.com/office/drawing/2014/main" id="{382AB083-362C-4040-9E90-1A86A8CABE48}"/>
              </a:ext>
            </a:extLst>
          </p:cNvPr>
          <p:cNvCxnSpPr>
            <a:cxnSpLocks/>
            <a:stCxn id="80" idx="2"/>
            <a:endCxn id="120" idx="4"/>
          </p:cNvCxnSpPr>
          <p:nvPr/>
        </p:nvCxnSpPr>
        <p:spPr>
          <a:xfrm flipH="1">
            <a:off x="1159137" y="4398228"/>
            <a:ext cx="209472" cy="0"/>
          </a:xfrm>
          <a:prstGeom prst="straightConnector1">
            <a:avLst/>
          </a:prstGeom>
          <a:ln w="15875">
            <a:solidFill>
              <a:schemeClr val="tx2"/>
            </a:solidFill>
            <a:headEnd type="triangle"/>
            <a:tailEnd type="oval"/>
          </a:ln>
        </p:spPr>
        <p:style>
          <a:lnRef idx="1">
            <a:schemeClr val="accent1"/>
          </a:lnRef>
          <a:fillRef idx="0">
            <a:schemeClr val="accent1"/>
          </a:fillRef>
          <a:effectRef idx="0">
            <a:schemeClr val="accent1"/>
          </a:effectRef>
          <a:fontRef idx="minor">
            <a:schemeClr val="tx1"/>
          </a:fontRef>
        </p:style>
      </p:cxnSp>
      <p:sp>
        <p:nvSpPr>
          <p:cNvPr id="145" name="角丸四角形 144">
            <a:extLst>
              <a:ext uri="{FF2B5EF4-FFF2-40B4-BE49-F238E27FC236}">
                <a16:creationId xmlns:a16="http://schemas.microsoft.com/office/drawing/2014/main" id="{931F84CF-2E7C-E14B-970C-9E6A63103558}"/>
              </a:ext>
            </a:extLst>
          </p:cNvPr>
          <p:cNvSpPr/>
          <p:nvPr/>
        </p:nvSpPr>
        <p:spPr>
          <a:xfrm>
            <a:off x="2673814" y="933106"/>
            <a:ext cx="441867" cy="324036"/>
          </a:xfrm>
          <a:prstGeom prst="roundRect">
            <a:avLst>
              <a:gd name="adj" fmla="val 27356"/>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ja-JP" altLang="en-US" sz="675" b="1">
                <a:solidFill>
                  <a:schemeClr val="bg1"/>
                </a:solidFill>
                <a:latin typeface="Meiryo UI" panose="020B0604030504040204" pitchFamily="34" charset="-128"/>
                <a:ea typeface="Meiryo UI" panose="020B0604030504040204" pitchFamily="34" charset="-128"/>
              </a:rPr>
              <a:t>履修選抜開始</a:t>
            </a:r>
            <a:endParaRPr lang="en-US" altLang="ja-JP" sz="675" b="1" dirty="0">
              <a:solidFill>
                <a:schemeClr val="bg1"/>
              </a:solidFill>
              <a:latin typeface="Meiryo UI" panose="020B0604030504040204" pitchFamily="34" charset="-128"/>
              <a:ea typeface="Meiryo UI" panose="020B0604030504040204" pitchFamily="34" charset="-128"/>
            </a:endParaRPr>
          </a:p>
        </p:txBody>
      </p:sp>
      <p:sp>
        <p:nvSpPr>
          <p:cNvPr id="146" name="正方形/長方形 145">
            <a:extLst>
              <a:ext uri="{FF2B5EF4-FFF2-40B4-BE49-F238E27FC236}">
                <a16:creationId xmlns:a16="http://schemas.microsoft.com/office/drawing/2014/main" id="{28672FF1-10B2-6C49-8BA1-A86144DEC1BA}"/>
              </a:ext>
            </a:extLst>
          </p:cNvPr>
          <p:cNvSpPr/>
          <p:nvPr/>
        </p:nvSpPr>
        <p:spPr>
          <a:xfrm>
            <a:off x="3326478" y="931924"/>
            <a:ext cx="441867" cy="326400"/>
          </a:xfrm>
          <a:prstGeom prst="rect">
            <a:avLst/>
          </a:prstGeom>
          <a:solidFill>
            <a:schemeClr val="accent2">
              <a:lumMod val="60000"/>
              <a:lumOff val="40000"/>
            </a:schemeClr>
          </a:solidFill>
          <a:l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ja-JP" altLang="en-US" sz="675" b="1">
                <a:latin typeface="Meiryo UI" panose="020B0604030504040204" pitchFamily="34" charset="-128"/>
                <a:ea typeface="Meiryo UI" panose="020B0604030504040204" pitchFamily="34" charset="-128"/>
              </a:rPr>
              <a:t>エントリー</a:t>
            </a:r>
          </a:p>
        </p:txBody>
      </p:sp>
      <p:sp>
        <p:nvSpPr>
          <p:cNvPr id="147" name="フローチャート: 磁気ディスク 146">
            <a:extLst>
              <a:ext uri="{FF2B5EF4-FFF2-40B4-BE49-F238E27FC236}">
                <a16:creationId xmlns:a16="http://schemas.microsoft.com/office/drawing/2014/main" id="{C2142FE4-1C1A-A040-88B4-1E63DAC9EEA0}"/>
              </a:ext>
            </a:extLst>
          </p:cNvPr>
          <p:cNvSpPr/>
          <p:nvPr/>
        </p:nvSpPr>
        <p:spPr>
          <a:xfrm>
            <a:off x="3326478" y="4234218"/>
            <a:ext cx="441867" cy="328019"/>
          </a:xfrm>
          <a:prstGeom prst="flowChartMagneticDisk">
            <a:avLst/>
          </a:prstGeom>
          <a:solidFill>
            <a:schemeClr val="accent2"/>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27000" rIns="27000" rtlCol="0" anchor="ctr"/>
          <a:lstStyle/>
          <a:p>
            <a:pPr algn="ctr"/>
            <a:r>
              <a:rPr lang="ja-JP" altLang="en-US" sz="675" b="1">
                <a:latin typeface="Meiryo UI" panose="020B0604030504040204" pitchFamily="34" charset="-128"/>
                <a:ea typeface="Meiryo UI" panose="020B0604030504040204" pitchFamily="34" charset="-128"/>
              </a:rPr>
              <a:t>システム</a:t>
            </a:r>
          </a:p>
        </p:txBody>
      </p:sp>
      <p:sp>
        <p:nvSpPr>
          <p:cNvPr id="148" name="角丸四角形 147">
            <a:extLst>
              <a:ext uri="{FF2B5EF4-FFF2-40B4-BE49-F238E27FC236}">
                <a16:creationId xmlns:a16="http://schemas.microsoft.com/office/drawing/2014/main" id="{0A6CC9FC-B057-2445-8385-9884A508E0B7}"/>
              </a:ext>
            </a:extLst>
          </p:cNvPr>
          <p:cNvSpPr/>
          <p:nvPr/>
        </p:nvSpPr>
        <p:spPr>
          <a:xfrm>
            <a:off x="4631806" y="1601472"/>
            <a:ext cx="441867" cy="324036"/>
          </a:xfrm>
          <a:prstGeom prst="roundRect">
            <a:avLst>
              <a:gd name="adj" fmla="val 27356"/>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ja-JP" altLang="en-US" sz="675" b="1">
                <a:solidFill>
                  <a:schemeClr val="bg1"/>
                </a:solidFill>
                <a:latin typeface="Meiryo UI" panose="020B0604030504040204" pitchFamily="34" charset="-128"/>
                <a:ea typeface="Meiryo UI" panose="020B0604030504040204" pitchFamily="34" charset="-128"/>
              </a:rPr>
              <a:t>エントリー</a:t>
            </a:r>
            <a:endParaRPr lang="en-US" altLang="ja-JP" sz="675" b="1" dirty="0">
              <a:solidFill>
                <a:schemeClr val="bg1"/>
              </a:solidFill>
              <a:latin typeface="Meiryo UI" panose="020B0604030504040204" pitchFamily="34" charset="-128"/>
              <a:ea typeface="Meiryo UI" panose="020B0604030504040204" pitchFamily="34" charset="-128"/>
            </a:endParaRPr>
          </a:p>
          <a:p>
            <a:pPr algn="ctr"/>
            <a:r>
              <a:rPr lang="ja-JP" altLang="en-US" sz="675" b="1">
                <a:solidFill>
                  <a:schemeClr val="bg1"/>
                </a:solidFill>
                <a:latin typeface="Meiryo UI" panose="020B0604030504040204" pitchFamily="34" charset="-128"/>
                <a:ea typeface="Meiryo UI" panose="020B0604030504040204" pitchFamily="34" charset="-128"/>
              </a:rPr>
              <a:t>終了</a:t>
            </a:r>
            <a:endParaRPr lang="en-US" altLang="ja-JP" sz="675" b="1" dirty="0">
              <a:solidFill>
                <a:schemeClr val="bg1"/>
              </a:solidFill>
              <a:latin typeface="Meiryo UI" panose="020B0604030504040204" pitchFamily="34" charset="-128"/>
              <a:ea typeface="Meiryo UI" panose="020B0604030504040204" pitchFamily="34" charset="-128"/>
            </a:endParaRPr>
          </a:p>
        </p:txBody>
      </p:sp>
      <p:sp>
        <p:nvSpPr>
          <p:cNvPr id="149" name="正方形/長方形 148">
            <a:extLst>
              <a:ext uri="{FF2B5EF4-FFF2-40B4-BE49-F238E27FC236}">
                <a16:creationId xmlns:a16="http://schemas.microsoft.com/office/drawing/2014/main" id="{A8A29FBB-8001-9E4A-A651-9AE801F20A03}"/>
              </a:ext>
            </a:extLst>
          </p:cNvPr>
          <p:cNvSpPr/>
          <p:nvPr/>
        </p:nvSpPr>
        <p:spPr>
          <a:xfrm>
            <a:off x="5284470" y="1602413"/>
            <a:ext cx="441867" cy="326400"/>
          </a:xfrm>
          <a:prstGeom prst="rect">
            <a:avLst/>
          </a:prstGeom>
          <a:solidFill>
            <a:schemeClr val="accent2">
              <a:lumMod val="60000"/>
              <a:lumOff val="40000"/>
            </a:schemeClr>
          </a:solidFill>
          <a:l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ja-JP" altLang="en-US" sz="675" b="1">
                <a:latin typeface="Meiryo UI" panose="020B0604030504040204" pitchFamily="34" charset="-128"/>
                <a:ea typeface="Meiryo UI" panose="020B0604030504040204" pitchFamily="34" charset="-128"/>
              </a:rPr>
              <a:t>エントリーの確認</a:t>
            </a:r>
          </a:p>
        </p:txBody>
      </p:sp>
      <p:sp>
        <p:nvSpPr>
          <p:cNvPr id="150" name="正方形/長方形 149">
            <a:extLst>
              <a:ext uri="{FF2B5EF4-FFF2-40B4-BE49-F238E27FC236}">
                <a16:creationId xmlns:a16="http://schemas.microsoft.com/office/drawing/2014/main" id="{742E320F-97A5-9548-8A16-E7CBB996767F}"/>
              </a:ext>
            </a:extLst>
          </p:cNvPr>
          <p:cNvSpPr/>
          <p:nvPr/>
        </p:nvSpPr>
        <p:spPr>
          <a:xfrm>
            <a:off x="5937134" y="1602413"/>
            <a:ext cx="441867" cy="326400"/>
          </a:xfrm>
          <a:prstGeom prst="rect">
            <a:avLst/>
          </a:prstGeom>
          <a:solidFill>
            <a:schemeClr val="accent2">
              <a:lumMod val="60000"/>
              <a:lumOff val="40000"/>
            </a:schemeClr>
          </a:solidFill>
          <a:l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ja-JP" altLang="en-US" sz="675" b="1">
                <a:latin typeface="Meiryo UI" panose="020B0604030504040204" pitchFamily="34" charset="-128"/>
                <a:ea typeface="Meiryo UI" panose="020B0604030504040204" pitchFamily="34" charset="-128"/>
              </a:rPr>
              <a:t>抽選</a:t>
            </a:r>
          </a:p>
        </p:txBody>
      </p:sp>
      <p:sp>
        <p:nvSpPr>
          <p:cNvPr id="154" name="正方形/長方形 153">
            <a:extLst>
              <a:ext uri="{FF2B5EF4-FFF2-40B4-BE49-F238E27FC236}">
                <a16:creationId xmlns:a16="http://schemas.microsoft.com/office/drawing/2014/main" id="{D1A3F09D-6495-DD40-9915-C51A0AB95203}"/>
              </a:ext>
            </a:extLst>
          </p:cNvPr>
          <p:cNvSpPr/>
          <p:nvPr/>
        </p:nvSpPr>
        <p:spPr>
          <a:xfrm>
            <a:off x="6589798" y="1602413"/>
            <a:ext cx="441867" cy="326400"/>
          </a:xfrm>
          <a:prstGeom prst="rect">
            <a:avLst/>
          </a:prstGeom>
          <a:solidFill>
            <a:schemeClr val="accent2">
              <a:lumMod val="60000"/>
              <a:lumOff val="40000"/>
            </a:schemeClr>
          </a:solidFill>
          <a:l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ja-JP" altLang="en-US" sz="675" b="1">
                <a:latin typeface="Meiryo UI" panose="020B0604030504040204" pitchFamily="34" charset="-128"/>
                <a:ea typeface="Meiryo UI" panose="020B0604030504040204" pitchFamily="34" charset="-128"/>
              </a:rPr>
              <a:t>確定</a:t>
            </a:r>
          </a:p>
        </p:txBody>
      </p:sp>
      <p:sp>
        <p:nvSpPr>
          <p:cNvPr id="158" name="正方形/長方形 157">
            <a:extLst>
              <a:ext uri="{FF2B5EF4-FFF2-40B4-BE49-F238E27FC236}">
                <a16:creationId xmlns:a16="http://schemas.microsoft.com/office/drawing/2014/main" id="{51A0A904-44B3-6A42-9996-BC72D6C88031}"/>
              </a:ext>
            </a:extLst>
          </p:cNvPr>
          <p:cNvSpPr/>
          <p:nvPr/>
        </p:nvSpPr>
        <p:spPr>
          <a:xfrm>
            <a:off x="7241705" y="931924"/>
            <a:ext cx="441867" cy="326400"/>
          </a:xfrm>
          <a:prstGeom prst="rect">
            <a:avLst/>
          </a:prstGeom>
          <a:solidFill>
            <a:schemeClr val="accent2">
              <a:lumMod val="60000"/>
              <a:lumOff val="40000"/>
            </a:schemeClr>
          </a:solidFill>
          <a:l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ja-JP" altLang="en-US" sz="675" b="1">
                <a:latin typeface="Meiryo UI" panose="020B0604030504040204" pitchFamily="34" charset="-128"/>
                <a:ea typeface="Meiryo UI" panose="020B0604030504040204" pitchFamily="34" charset="-128"/>
              </a:rPr>
              <a:t>選抜結果の確認</a:t>
            </a:r>
          </a:p>
        </p:txBody>
      </p:sp>
      <p:grpSp>
        <p:nvGrpSpPr>
          <p:cNvPr id="11" name="グループ化 10">
            <a:extLst>
              <a:ext uri="{FF2B5EF4-FFF2-40B4-BE49-F238E27FC236}">
                <a16:creationId xmlns:a16="http://schemas.microsoft.com/office/drawing/2014/main" id="{72231CB6-C561-AB48-873D-DE50766D8F54}"/>
              </a:ext>
            </a:extLst>
          </p:cNvPr>
          <p:cNvGrpSpPr/>
          <p:nvPr/>
        </p:nvGrpSpPr>
        <p:grpSpPr>
          <a:xfrm>
            <a:off x="7892204" y="935105"/>
            <a:ext cx="601447" cy="320037"/>
            <a:chOff x="7290704" y="935105"/>
            <a:chExt cx="601447" cy="320037"/>
          </a:xfrm>
        </p:grpSpPr>
        <p:sp>
          <p:nvSpPr>
            <p:cNvPr id="9" name="フローチャート: 他ページ結合子 8">
              <a:extLst>
                <a:ext uri="{FF2B5EF4-FFF2-40B4-BE49-F238E27FC236}">
                  <a16:creationId xmlns:a16="http://schemas.microsoft.com/office/drawing/2014/main" id="{80E89E60-1E55-6E43-B80D-F73CBC5AF7E7}"/>
                </a:ext>
              </a:extLst>
            </p:cNvPr>
            <p:cNvSpPr/>
            <p:nvPr/>
          </p:nvSpPr>
          <p:spPr>
            <a:xfrm rot="16200000">
              <a:off x="7431410" y="874191"/>
              <a:ext cx="320037" cy="441866"/>
            </a:xfrm>
            <a:prstGeom prst="flowChartOffpageConnector">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テキスト ボックス 9">
              <a:extLst>
                <a:ext uri="{FF2B5EF4-FFF2-40B4-BE49-F238E27FC236}">
                  <a16:creationId xmlns:a16="http://schemas.microsoft.com/office/drawing/2014/main" id="{696C61FB-8CF6-214B-BFBF-B7F190C79A64}"/>
                </a:ext>
              </a:extLst>
            </p:cNvPr>
            <p:cNvSpPr txBox="1"/>
            <p:nvPr/>
          </p:nvSpPr>
          <p:spPr>
            <a:xfrm>
              <a:off x="7290704" y="996148"/>
              <a:ext cx="601447" cy="196977"/>
            </a:xfrm>
            <a:prstGeom prst="rect">
              <a:avLst/>
            </a:prstGeom>
            <a:noFill/>
          </p:spPr>
          <p:txBody>
            <a:bodyPr wrap="none" rtlCol="0">
              <a:spAutoFit/>
            </a:bodyPr>
            <a:lstStyle/>
            <a:p>
              <a:pPr algn="ctr"/>
              <a:r>
                <a:rPr kumimoji="1" lang="ja-JP" altLang="en-US" sz="680" b="1">
                  <a:solidFill>
                    <a:schemeClr val="bg1"/>
                  </a:solidFill>
                  <a:latin typeface="Meiryo UI" panose="020B0604030504040204" pitchFamily="34" charset="-128"/>
                  <a:ea typeface="Meiryo UI" panose="020B0604030504040204" pitchFamily="34" charset="-128"/>
                </a:rPr>
                <a:t>履修申告へ</a:t>
              </a:r>
            </a:p>
          </p:txBody>
        </p:sp>
      </p:grpSp>
      <p:sp>
        <p:nvSpPr>
          <p:cNvPr id="159" name="正方形/長方形 158">
            <a:extLst>
              <a:ext uri="{FF2B5EF4-FFF2-40B4-BE49-F238E27FC236}">
                <a16:creationId xmlns:a16="http://schemas.microsoft.com/office/drawing/2014/main" id="{B88938B1-862B-C042-A79E-1E582A6EF0BD}"/>
              </a:ext>
            </a:extLst>
          </p:cNvPr>
          <p:cNvSpPr/>
          <p:nvPr/>
        </p:nvSpPr>
        <p:spPr>
          <a:xfrm>
            <a:off x="7242462" y="2913445"/>
            <a:ext cx="441867" cy="326400"/>
          </a:xfrm>
          <a:prstGeom prst="rect">
            <a:avLst/>
          </a:prstGeom>
          <a:solidFill>
            <a:schemeClr val="accent2">
              <a:lumMod val="60000"/>
              <a:lumOff val="40000"/>
            </a:schemeClr>
          </a:solidFill>
          <a:l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ja-JP" altLang="en-US" sz="675" b="1">
                <a:latin typeface="Meiryo UI" panose="020B0604030504040204" pitchFamily="34" charset="-128"/>
                <a:ea typeface="Meiryo UI" panose="020B0604030504040204" pitchFamily="34" charset="-128"/>
              </a:rPr>
              <a:t>許可者</a:t>
            </a:r>
            <a:endParaRPr lang="en-US" altLang="ja-JP" sz="675" b="1" dirty="0">
              <a:latin typeface="Meiryo UI" panose="020B0604030504040204" pitchFamily="34" charset="-128"/>
              <a:ea typeface="Meiryo UI" panose="020B0604030504040204" pitchFamily="34" charset="-128"/>
            </a:endParaRPr>
          </a:p>
          <a:p>
            <a:pPr algn="ctr"/>
            <a:r>
              <a:rPr lang="ja-JP" altLang="en-US" sz="675" b="1">
                <a:latin typeface="Meiryo UI" panose="020B0604030504040204" pitchFamily="34" charset="-128"/>
                <a:ea typeface="Meiryo UI" panose="020B0604030504040204" pitchFamily="34" charset="-128"/>
              </a:rPr>
              <a:t>データ</a:t>
            </a:r>
            <a:r>
              <a:rPr lang="en-US" altLang="ja-JP" sz="675" b="1" dirty="0">
                <a:latin typeface="Meiryo UI" panose="020B0604030504040204" pitchFamily="34" charset="-128"/>
                <a:ea typeface="Meiryo UI" panose="020B0604030504040204" pitchFamily="34" charset="-128"/>
              </a:rPr>
              <a:t>DL</a:t>
            </a:r>
            <a:endParaRPr lang="ja-JP" altLang="en-US" sz="675" b="1">
              <a:latin typeface="Meiryo UI" panose="020B0604030504040204" pitchFamily="34" charset="-128"/>
              <a:ea typeface="Meiryo UI" panose="020B0604030504040204" pitchFamily="34" charset="-128"/>
            </a:endParaRPr>
          </a:p>
        </p:txBody>
      </p:sp>
      <p:sp>
        <p:nvSpPr>
          <p:cNvPr id="163" name="正方形/長方形 162">
            <a:extLst>
              <a:ext uri="{FF2B5EF4-FFF2-40B4-BE49-F238E27FC236}">
                <a16:creationId xmlns:a16="http://schemas.microsoft.com/office/drawing/2014/main" id="{B295565F-5B8C-AE4B-8C7C-F70D971463E5}"/>
              </a:ext>
            </a:extLst>
          </p:cNvPr>
          <p:cNvSpPr/>
          <p:nvPr/>
        </p:nvSpPr>
        <p:spPr>
          <a:xfrm>
            <a:off x="7895126" y="2913445"/>
            <a:ext cx="441867" cy="326400"/>
          </a:xfrm>
          <a:prstGeom prst="rect">
            <a:avLst/>
          </a:prstGeom>
          <a:solidFill>
            <a:schemeClr val="accent2">
              <a:lumMod val="60000"/>
              <a:lumOff val="40000"/>
            </a:schemeClr>
          </a:solidFill>
          <a:l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ja-JP" altLang="en-US" sz="675" b="1">
                <a:latin typeface="Meiryo UI" panose="020B0604030504040204" pitchFamily="34" charset="-128"/>
                <a:ea typeface="Meiryo UI" panose="020B0604030504040204" pitchFamily="34" charset="-128"/>
              </a:rPr>
              <a:t>許可者の</a:t>
            </a:r>
            <a:endParaRPr lang="en-US" altLang="ja-JP" sz="675" b="1" dirty="0">
              <a:latin typeface="Meiryo UI" panose="020B0604030504040204" pitchFamily="34" charset="-128"/>
              <a:ea typeface="Meiryo UI" panose="020B0604030504040204" pitchFamily="34" charset="-128"/>
            </a:endParaRPr>
          </a:p>
          <a:p>
            <a:pPr algn="ctr"/>
            <a:r>
              <a:rPr lang="ja-JP" altLang="en-US" sz="675" b="1">
                <a:latin typeface="Meiryo UI" panose="020B0604030504040204" pitchFamily="34" charset="-128"/>
                <a:ea typeface="Meiryo UI" panose="020B0604030504040204" pitchFamily="34" charset="-128"/>
              </a:rPr>
              <a:t>登録</a:t>
            </a:r>
          </a:p>
        </p:txBody>
      </p:sp>
      <p:cxnSp>
        <p:nvCxnSpPr>
          <p:cNvPr id="167" name="直線矢印コネクタ 166">
            <a:extLst>
              <a:ext uri="{FF2B5EF4-FFF2-40B4-BE49-F238E27FC236}">
                <a16:creationId xmlns:a16="http://schemas.microsoft.com/office/drawing/2014/main" id="{5868F45C-CAA0-484F-ADAD-BB12ACF232AE}"/>
              </a:ext>
            </a:extLst>
          </p:cNvPr>
          <p:cNvCxnSpPr>
            <a:cxnSpLocks/>
            <a:stCxn id="146" idx="1"/>
            <a:endCxn id="145" idx="3"/>
          </p:cNvCxnSpPr>
          <p:nvPr/>
        </p:nvCxnSpPr>
        <p:spPr>
          <a:xfrm flipH="1">
            <a:off x="3115681" y="1095124"/>
            <a:ext cx="210797" cy="0"/>
          </a:xfrm>
          <a:prstGeom prst="straightConnector1">
            <a:avLst/>
          </a:prstGeom>
          <a:ln w="15875">
            <a:solidFill>
              <a:schemeClr val="tx2"/>
            </a:solidFill>
            <a:headEnd type="triangle"/>
            <a:tailEnd type="oval"/>
          </a:ln>
        </p:spPr>
        <p:style>
          <a:lnRef idx="1">
            <a:schemeClr val="accent1"/>
          </a:lnRef>
          <a:fillRef idx="0">
            <a:schemeClr val="accent1"/>
          </a:fillRef>
          <a:effectRef idx="0">
            <a:schemeClr val="accent1"/>
          </a:effectRef>
          <a:fontRef idx="minor">
            <a:schemeClr val="tx1"/>
          </a:fontRef>
        </p:style>
      </p:cxnSp>
      <p:cxnSp>
        <p:nvCxnSpPr>
          <p:cNvPr id="170" name="直線矢印コネクタ 169">
            <a:extLst>
              <a:ext uri="{FF2B5EF4-FFF2-40B4-BE49-F238E27FC236}">
                <a16:creationId xmlns:a16="http://schemas.microsoft.com/office/drawing/2014/main" id="{69C8477D-DEF6-6843-BC0A-3677E6D1C553}"/>
              </a:ext>
            </a:extLst>
          </p:cNvPr>
          <p:cNvCxnSpPr>
            <a:cxnSpLocks/>
            <a:stCxn id="149" idx="1"/>
            <a:endCxn id="148" idx="3"/>
          </p:cNvCxnSpPr>
          <p:nvPr/>
        </p:nvCxnSpPr>
        <p:spPr>
          <a:xfrm flipH="1" flipV="1">
            <a:off x="5073673" y="1763490"/>
            <a:ext cx="210797" cy="2123"/>
          </a:xfrm>
          <a:prstGeom prst="straightConnector1">
            <a:avLst/>
          </a:prstGeom>
          <a:ln w="15875">
            <a:solidFill>
              <a:schemeClr val="tx2"/>
            </a:solidFill>
            <a:headEnd type="triangle"/>
            <a:tailEnd type="oval"/>
          </a:ln>
        </p:spPr>
        <p:style>
          <a:lnRef idx="1">
            <a:schemeClr val="accent1"/>
          </a:lnRef>
          <a:fillRef idx="0">
            <a:schemeClr val="accent1"/>
          </a:fillRef>
          <a:effectRef idx="0">
            <a:schemeClr val="accent1"/>
          </a:effectRef>
          <a:fontRef idx="minor">
            <a:schemeClr val="tx1"/>
          </a:fontRef>
        </p:style>
      </p:cxnSp>
      <p:cxnSp>
        <p:nvCxnSpPr>
          <p:cNvPr id="171" name="直線矢印コネクタ 170">
            <a:extLst>
              <a:ext uri="{FF2B5EF4-FFF2-40B4-BE49-F238E27FC236}">
                <a16:creationId xmlns:a16="http://schemas.microsoft.com/office/drawing/2014/main" id="{8C696904-8A3D-7044-82E2-00CCC480C2E6}"/>
              </a:ext>
            </a:extLst>
          </p:cNvPr>
          <p:cNvCxnSpPr>
            <a:cxnSpLocks/>
            <a:stCxn id="150" idx="1"/>
            <a:endCxn id="149" idx="3"/>
          </p:cNvCxnSpPr>
          <p:nvPr/>
        </p:nvCxnSpPr>
        <p:spPr>
          <a:xfrm flipH="1">
            <a:off x="5726337" y="1765613"/>
            <a:ext cx="210797" cy="0"/>
          </a:xfrm>
          <a:prstGeom prst="straightConnector1">
            <a:avLst/>
          </a:prstGeom>
          <a:ln w="15875">
            <a:solidFill>
              <a:schemeClr val="tx2"/>
            </a:solidFill>
            <a:headEnd type="triangle"/>
            <a:tailEnd type="oval"/>
          </a:ln>
        </p:spPr>
        <p:style>
          <a:lnRef idx="1">
            <a:schemeClr val="accent1"/>
          </a:lnRef>
          <a:fillRef idx="0">
            <a:schemeClr val="accent1"/>
          </a:fillRef>
          <a:effectRef idx="0">
            <a:schemeClr val="accent1"/>
          </a:effectRef>
          <a:fontRef idx="minor">
            <a:schemeClr val="tx1"/>
          </a:fontRef>
        </p:style>
      </p:cxnSp>
      <p:cxnSp>
        <p:nvCxnSpPr>
          <p:cNvPr id="172" name="直線矢印コネクタ 171">
            <a:extLst>
              <a:ext uri="{FF2B5EF4-FFF2-40B4-BE49-F238E27FC236}">
                <a16:creationId xmlns:a16="http://schemas.microsoft.com/office/drawing/2014/main" id="{6AFFD3A0-97ED-6A44-80C4-F01EB6D6E434}"/>
              </a:ext>
            </a:extLst>
          </p:cNvPr>
          <p:cNvCxnSpPr>
            <a:cxnSpLocks/>
            <a:stCxn id="154" idx="1"/>
            <a:endCxn id="150" idx="3"/>
          </p:cNvCxnSpPr>
          <p:nvPr/>
        </p:nvCxnSpPr>
        <p:spPr>
          <a:xfrm flipH="1">
            <a:off x="6379001" y="1765613"/>
            <a:ext cx="210797" cy="0"/>
          </a:xfrm>
          <a:prstGeom prst="straightConnector1">
            <a:avLst/>
          </a:prstGeom>
          <a:ln w="15875">
            <a:solidFill>
              <a:schemeClr val="tx2"/>
            </a:solidFill>
            <a:headEnd type="triangle"/>
            <a:tailEnd type="oval"/>
          </a:ln>
        </p:spPr>
        <p:style>
          <a:lnRef idx="1">
            <a:schemeClr val="accent1"/>
          </a:lnRef>
          <a:fillRef idx="0">
            <a:schemeClr val="accent1"/>
          </a:fillRef>
          <a:effectRef idx="0">
            <a:schemeClr val="accent1"/>
          </a:effectRef>
          <a:fontRef idx="minor">
            <a:schemeClr val="tx1"/>
          </a:fontRef>
        </p:style>
      </p:cxnSp>
      <p:cxnSp>
        <p:nvCxnSpPr>
          <p:cNvPr id="175" name="カギ線コネクタ 174">
            <a:extLst>
              <a:ext uri="{FF2B5EF4-FFF2-40B4-BE49-F238E27FC236}">
                <a16:creationId xmlns:a16="http://schemas.microsoft.com/office/drawing/2014/main" id="{FB044A69-1E8C-1C44-AEE5-AAD353FDC772}"/>
              </a:ext>
            </a:extLst>
          </p:cNvPr>
          <p:cNvCxnSpPr>
            <a:cxnSpLocks/>
            <a:stCxn id="154" idx="3"/>
            <a:endCxn id="158" idx="1"/>
          </p:cNvCxnSpPr>
          <p:nvPr/>
        </p:nvCxnSpPr>
        <p:spPr>
          <a:xfrm flipV="1">
            <a:off x="7031665" y="1095124"/>
            <a:ext cx="210040" cy="670489"/>
          </a:xfrm>
          <a:prstGeom prst="bentConnector3">
            <a:avLst>
              <a:gd name="adj1" fmla="val 50000"/>
            </a:avLst>
          </a:prstGeom>
          <a:ln w="15875">
            <a:solidFill>
              <a:schemeClr val="tx2"/>
            </a:solidFill>
            <a:headEnd type="oval"/>
            <a:tailEnd type="triangle"/>
          </a:ln>
        </p:spPr>
        <p:style>
          <a:lnRef idx="1">
            <a:schemeClr val="accent1"/>
          </a:lnRef>
          <a:fillRef idx="0">
            <a:schemeClr val="accent1"/>
          </a:fillRef>
          <a:effectRef idx="0">
            <a:schemeClr val="accent1"/>
          </a:effectRef>
          <a:fontRef idx="minor">
            <a:schemeClr val="tx1"/>
          </a:fontRef>
        </p:style>
      </p:cxnSp>
      <p:cxnSp>
        <p:nvCxnSpPr>
          <p:cNvPr id="177" name="カギ線コネクタ 176">
            <a:extLst>
              <a:ext uri="{FF2B5EF4-FFF2-40B4-BE49-F238E27FC236}">
                <a16:creationId xmlns:a16="http://schemas.microsoft.com/office/drawing/2014/main" id="{8BBFD121-5AAE-2644-AFBD-9809C6751332}"/>
              </a:ext>
            </a:extLst>
          </p:cNvPr>
          <p:cNvCxnSpPr>
            <a:cxnSpLocks/>
            <a:stCxn id="154" idx="3"/>
            <a:endCxn id="159" idx="1"/>
          </p:cNvCxnSpPr>
          <p:nvPr/>
        </p:nvCxnSpPr>
        <p:spPr>
          <a:xfrm>
            <a:off x="7031665" y="1765613"/>
            <a:ext cx="210797" cy="1311032"/>
          </a:xfrm>
          <a:prstGeom prst="bentConnector3">
            <a:avLst>
              <a:gd name="adj1" fmla="val 50000"/>
            </a:avLst>
          </a:prstGeom>
          <a:ln w="15875">
            <a:solidFill>
              <a:schemeClr val="tx2"/>
            </a:solidFill>
            <a:headEnd type="oval"/>
            <a:tailEnd type="triangle"/>
          </a:ln>
        </p:spPr>
        <p:style>
          <a:lnRef idx="1">
            <a:schemeClr val="accent1"/>
          </a:lnRef>
          <a:fillRef idx="0">
            <a:schemeClr val="accent1"/>
          </a:fillRef>
          <a:effectRef idx="0">
            <a:schemeClr val="accent1"/>
          </a:effectRef>
          <a:fontRef idx="minor">
            <a:schemeClr val="tx1"/>
          </a:fontRef>
        </p:style>
      </p:cxnSp>
      <p:cxnSp>
        <p:nvCxnSpPr>
          <p:cNvPr id="178" name="直線矢印コネクタ 177">
            <a:extLst>
              <a:ext uri="{FF2B5EF4-FFF2-40B4-BE49-F238E27FC236}">
                <a16:creationId xmlns:a16="http://schemas.microsoft.com/office/drawing/2014/main" id="{53C09A3F-D7D3-044C-986A-9052965B41F6}"/>
              </a:ext>
            </a:extLst>
          </p:cNvPr>
          <p:cNvCxnSpPr>
            <a:cxnSpLocks/>
            <a:stCxn id="182" idx="2"/>
            <a:endCxn id="154" idx="3"/>
          </p:cNvCxnSpPr>
          <p:nvPr/>
        </p:nvCxnSpPr>
        <p:spPr>
          <a:xfrm flipH="1">
            <a:off x="7031665" y="1763490"/>
            <a:ext cx="222090" cy="2123"/>
          </a:xfrm>
          <a:prstGeom prst="straightConnector1">
            <a:avLst/>
          </a:prstGeom>
          <a:ln w="15875">
            <a:solidFill>
              <a:schemeClr val="tx2"/>
            </a:solidFill>
            <a:headEnd type="triangle"/>
            <a:tailEnd type="oval"/>
          </a:ln>
        </p:spPr>
        <p:style>
          <a:lnRef idx="1">
            <a:schemeClr val="accent1"/>
          </a:lnRef>
          <a:fillRef idx="0">
            <a:schemeClr val="accent1"/>
          </a:fillRef>
          <a:effectRef idx="0">
            <a:schemeClr val="accent1"/>
          </a:effectRef>
          <a:fontRef idx="minor">
            <a:schemeClr val="tx1"/>
          </a:fontRef>
        </p:style>
      </p:cxnSp>
      <p:cxnSp>
        <p:nvCxnSpPr>
          <p:cNvPr id="179" name="直線矢印コネクタ 178">
            <a:extLst>
              <a:ext uri="{FF2B5EF4-FFF2-40B4-BE49-F238E27FC236}">
                <a16:creationId xmlns:a16="http://schemas.microsoft.com/office/drawing/2014/main" id="{127A0869-8BB3-294F-8579-D4DDE3FB1773}"/>
              </a:ext>
            </a:extLst>
          </p:cNvPr>
          <p:cNvCxnSpPr>
            <a:cxnSpLocks/>
            <a:stCxn id="163" idx="1"/>
            <a:endCxn id="159" idx="3"/>
          </p:cNvCxnSpPr>
          <p:nvPr/>
        </p:nvCxnSpPr>
        <p:spPr>
          <a:xfrm flipH="1">
            <a:off x="7684329" y="3076645"/>
            <a:ext cx="210797" cy="0"/>
          </a:xfrm>
          <a:prstGeom prst="straightConnector1">
            <a:avLst/>
          </a:prstGeom>
          <a:ln w="15875">
            <a:solidFill>
              <a:schemeClr val="tx2"/>
            </a:solidFill>
            <a:headEnd type="triangle"/>
            <a:tailEnd type="oval"/>
          </a:ln>
        </p:spPr>
        <p:style>
          <a:lnRef idx="1">
            <a:schemeClr val="accent1"/>
          </a:lnRef>
          <a:fillRef idx="0">
            <a:schemeClr val="accent1"/>
          </a:fillRef>
          <a:effectRef idx="0">
            <a:schemeClr val="accent1"/>
          </a:effectRef>
          <a:fontRef idx="minor">
            <a:schemeClr val="tx1"/>
          </a:fontRef>
        </p:style>
      </p:cxnSp>
      <p:cxnSp>
        <p:nvCxnSpPr>
          <p:cNvPr id="180" name="直線矢印コネクタ 179">
            <a:extLst>
              <a:ext uri="{FF2B5EF4-FFF2-40B4-BE49-F238E27FC236}">
                <a16:creationId xmlns:a16="http://schemas.microsoft.com/office/drawing/2014/main" id="{2BE24B98-0D91-754D-99C3-85FA58BB32F5}"/>
              </a:ext>
            </a:extLst>
          </p:cNvPr>
          <p:cNvCxnSpPr>
            <a:cxnSpLocks/>
            <a:stCxn id="13" idx="2"/>
            <a:endCxn id="163" idx="3"/>
          </p:cNvCxnSpPr>
          <p:nvPr/>
        </p:nvCxnSpPr>
        <p:spPr>
          <a:xfrm flipH="1" flipV="1">
            <a:off x="8336993" y="3076645"/>
            <a:ext cx="210799" cy="1185"/>
          </a:xfrm>
          <a:prstGeom prst="straightConnector1">
            <a:avLst/>
          </a:prstGeom>
          <a:ln w="15875">
            <a:solidFill>
              <a:schemeClr val="tx2"/>
            </a:solidFill>
            <a:headEnd type="triangle"/>
            <a:tailEnd type="oval"/>
          </a:ln>
        </p:spPr>
        <p:style>
          <a:lnRef idx="1">
            <a:schemeClr val="accent1"/>
          </a:lnRef>
          <a:fillRef idx="0">
            <a:schemeClr val="accent1"/>
          </a:fillRef>
          <a:effectRef idx="0">
            <a:schemeClr val="accent1"/>
          </a:effectRef>
          <a:fontRef idx="minor">
            <a:schemeClr val="tx1"/>
          </a:fontRef>
        </p:style>
      </p:cxnSp>
      <p:sp>
        <p:nvSpPr>
          <p:cNvPr id="182" name="円/楕円 181">
            <a:extLst>
              <a:ext uri="{FF2B5EF4-FFF2-40B4-BE49-F238E27FC236}">
                <a16:creationId xmlns:a16="http://schemas.microsoft.com/office/drawing/2014/main" id="{04EBF5E4-CF4E-6A49-B961-1CC43D12131C}"/>
              </a:ext>
            </a:extLst>
          </p:cNvPr>
          <p:cNvSpPr/>
          <p:nvPr/>
        </p:nvSpPr>
        <p:spPr>
          <a:xfrm>
            <a:off x="7253755" y="1686746"/>
            <a:ext cx="153487" cy="153487"/>
          </a:xfrm>
          <a:prstGeom prst="ellipse">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1350">
              <a:latin typeface="Meiryo UI" panose="020B0604030504040204" pitchFamily="34" charset="-128"/>
              <a:ea typeface="Meiryo UI" panose="020B0604030504040204" pitchFamily="34" charset="-128"/>
            </a:endParaRPr>
          </a:p>
        </p:txBody>
      </p:sp>
      <p:cxnSp>
        <p:nvCxnSpPr>
          <p:cNvPr id="184" name="直線矢印コネクタ 183">
            <a:extLst>
              <a:ext uri="{FF2B5EF4-FFF2-40B4-BE49-F238E27FC236}">
                <a16:creationId xmlns:a16="http://schemas.microsoft.com/office/drawing/2014/main" id="{E4E47523-F721-6D43-A02A-43218ACEA83A}"/>
              </a:ext>
            </a:extLst>
          </p:cNvPr>
          <p:cNvCxnSpPr>
            <a:cxnSpLocks/>
            <a:endCxn id="158" idx="3"/>
          </p:cNvCxnSpPr>
          <p:nvPr/>
        </p:nvCxnSpPr>
        <p:spPr>
          <a:xfrm flipH="1">
            <a:off x="7683572" y="1095124"/>
            <a:ext cx="286912" cy="0"/>
          </a:xfrm>
          <a:prstGeom prst="straightConnector1">
            <a:avLst/>
          </a:prstGeom>
          <a:ln w="15875">
            <a:solidFill>
              <a:schemeClr val="tx2"/>
            </a:solidFill>
            <a:headEnd type="triangle"/>
            <a:tailEnd type="oval"/>
          </a:ln>
        </p:spPr>
        <p:style>
          <a:lnRef idx="1">
            <a:schemeClr val="accent1"/>
          </a:lnRef>
          <a:fillRef idx="0">
            <a:schemeClr val="accent1"/>
          </a:fillRef>
          <a:effectRef idx="0">
            <a:schemeClr val="accent1"/>
          </a:effectRef>
          <a:fontRef idx="minor">
            <a:schemeClr val="tx1"/>
          </a:fontRef>
        </p:style>
      </p:cxnSp>
      <p:cxnSp>
        <p:nvCxnSpPr>
          <p:cNvPr id="185" name="直線矢印コネクタ 184">
            <a:extLst>
              <a:ext uri="{FF2B5EF4-FFF2-40B4-BE49-F238E27FC236}">
                <a16:creationId xmlns:a16="http://schemas.microsoft.com/office/drawing/2014/main" id="{A426F85F-708D-DA40-8B3E-0CE9DC8947E7}"/>
              </a:ext>
            </a:extLst>
          </p:cNvPr>
          <p:cNvCxnSpPr>
            <a:cxnSpLocks/>
            <a:stCxn id="156" idx="1"/>
            <a:endCxn id="163" idx="2"/>
          </p:cNvCxnSpPr>
          <p:nvPr/>
        </p:nvCxnSpPr>
        <p:spPr>
          <a:xfrm flipV="1">
            <a:off x="8113138" y="3239845"/>
            <a:ext cx="2922" cy="994373"/>
          </a:xfrm>
          <a:prstGeom prst="straightConnector1">
            <a:avLst/>
          </a:prstGeom>
          <a:ln w="15875">
            <a:solidFill>
              <a:schemeClr val="tx2"/>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187" name="フローチャート: 磁気ディスク 186">
            <a:extLst>
              <a:ext uri="{FF2B5EF4-FFF2-40B4-BE49-F238E27FC236}">
                <a16:creationId xmlns:a16="http://schemas.microsoft.com/office/drawing/2014/main" id="{9EB2760D-A6BC-1647-AB61-960CB64C0083}"/>
              </a:ext>
            </a:extLst>
          </p:cNvPr>
          <p:cNvSpPr/>
          <p:nvPr/>
        </p:nvSpPr>
        <p:spPr>
          <a:xfrm>
            <a:off x="7242461" y="4234218"/>
            <a:ext cx="441867" cy="328019"/>
          </a:xfrm>
          <a:prstGeom prst="flowChartMagneticDisk">
            <a:avLst/>
          </a:prstGeom>
          <a:solidFill>
            <a:schemeClr val="accent2"/>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27000" rIns="27000" rtlCol="0" anchor="ctr"/>
          <a:lstStyle/>
          <a:p>
            <a:pPr algn="ctr"/>
            <a:r>
              <a:rPr lang="ja-JP" altLang="en-US" sz="675" b="1">
                <a:latin typeface="Meiryo UI" panose="020B0604030504040204" pitchFamily="34" charset="-128"/>
                <a:ea typeface="Meiryo UI" panose="020B0604030504040204" pitchFamily="34" charset="-128"/>
              </a:rPr>
              <a:t>システム</a:t>
            </a:r>
          </a:p>
        </p:txBody>
      </p:sp>
      <p:cxnSp>
        <p:nvCxnSpPr>
          <p:cNvPr id="188" name="直線矢印コネクタ 187">
            <a:extLst>
              <a:ext uri="{FF2B5EF4-FFF2-40B4-BE49-F238E27FC236}">
                <a16:creationId xmlns:a16="http://schemas.microsoft.com/office/drawing/2014/main" id="{10128B1E-54F1-D74C-B764-A1643B2E9CE9}"/>
              </a:ext>
            </a:extLst>
          </p:cNvPr>
          <p:cNvCxnSpPr>
            <a:cxnSpLocks/>
            <a:stCxn id="187" idx="1"/>
            <a:endCxn id="159" idx="2"/>
          </p:cNvCxnSpPr>
          <p:nvPr/>
        </p:nvCxnSpPr>
        <p:spPr>
          <a:xfrm flipV="1">
            <a:off x="7463395" y="3239845"/>
            <a:ext cx="1" cy="994373"/>
          </a:xfrm>
          <a:prstGeom prst="straightConnector1">
            <a:avLst/>
          </a:prstGeom>
          <a:ln w="15875">
            <a:solidFill>
              <a:schemeClr val="tx2"/>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89" name="直線矢印コネクタ 188">
            <a:extLst>
              <a:ext uri="{FF2B5EF4-FFF2-40B4-BE49-F238E27FC236}">
                <a16:creationId xmlns:a16="http://schemas.microsoft.com/office/drawing/2014/main" id="{3F01F086-358C-2248-B729-34933E6E48C9}"/>
              </a:ext>
            </a:extLst>
          </p:cNvPr>
          <p:cNvCxnSpPr>
            <a:cxnSpLocks/>
            <a:stCxn id="147" idx="1"/>
            <a:endCxn id="146" idx="2"/>
          </p:cNvCxnSpPr>
          <p:nvPr/>
        </p:nvCxnSpPr>
        <p:spPr>
          <a:xfrm flipV="1">
            <a:off x="3547412" y="1258324"/>
            <a:ext cx="0" cy="2975894"/>
          </a:xfrm>
          <a:prstGeom prst="straightConnector1">
            <a:avLst/>
          </a:prstGeom>
          <a:ln w="15875">
            <a:solidFill>
              <a:schemeClr val="tx2"/>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190" name="フローチャート: 磁気ディスク 189">
            <a:extLst>
              <a:ext uri="{FF2B5EF4-FFF2-40B4-BE49-F238E27FC236}">
                <a16:creationId xmlns:a16="http://schemas.microsoft.com/office/drawing/2014/main" id="{DD6E59A9-A72A-9844-8978-0F361FDFEA44}"/>
              </a:ext>
            </a:extLst>
          </p:cNvPr>
          <p:cNvSpPr/>
          <p:nvPr/>
        </p:nvSpPr>
        <p:spPr>
          <a:xfrm>
            <a:off x="5287392" y="4234218"/>
            <a:ext cx="441867" cy="328019"/>
          </a:xfrm>
          <a:prstGeom prst="flowChartMagneticDisk">
            <a:avLst/>
          </a:prstGeom>
          <a:solidFill>
            <a:schemeClr val="accent2"/>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27000" rIns="27000" rtlCol="0" anchor="ctr"/>
          <a:lstStyle/>
          <a:p>
            <a:pPr algn="ctr"/>
            <a:r>
              <a:rPr lang="ja-JP" altLang="en-US" sz="675" b="1">
                <a:latin typeface="Meiryo UI" panose="020B0604030504040204" pitchFamily="34" charset="-128"/>
                <a:ea typeface="Meiryo UI" panose="020B0604030504040204" pitchFamily="34" charset="-128"/>
              </a:rPr>
              <a:t>システム</a:t>
            </a:r>
          </a:p>
        </p:txBody>
      </p:sp>
      <p:sp>
        <p:nvSpPr>
          <p:cNvPr id="191" name="フローチャート: 磁気ディスク 190">
            <a:extLst>
              <a:ext uri="{FF2B5EF4-FFF2-40B4-BE49-F238E27FC236}">
                <a16:creationId xmlns:a16="http://schemas.microsoft.com/office/drawing/2014/main" id="{DCF6A0DE-CC7C-E547-A034-34F8B442DD61}"/>
              </a:ext>
            </a:extLst>
          </p:cNvPr>
          <p:cNvSpPr/>
          <p:nvPr/>
        </p:nvSpPr>
        <p:spPr>
          <a:xfrm>
            <a:off x="5932066" y="4234218"/>
            <a:ext cx="441867" cy="328019"/>
          </a:xfrm>
          <a:prstGeom prst="flowChartMagneticDisk">
            <a:avLst/>
          </a:prstGeom>
          <a:solidFill>
            <a:schemeClr val="accent2"/>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27000" rIns="27000" rtlCol="0" anchor="ctr"/>
          <a:lstStyle/>
          <a:p>
            <a:pPr algn="ctr"/>
            <a:r>
              <a:rPr lang="ja-JP" altLang="en-US" sz="675" b="1">
                <a:latin typeface="Meiryo UI" panose="020B0604030504040204" pitchFamily="34" charset="-128"/>
                <a:ea typeface="Meiryo UI" panose="020B0604030504040204" pitchFamily="34" charset="-128"/>
              </a:rPr>
              <a:t>システム</a:t>
            </a:r>
          </a:p>
        </p:txBody>
      </p:sp>
      <p:sp>
        <p:nvSpPr>
          <p:cNvPr id="192" name="フローチャート: 磁気ディスク 191">
            <a:extLst>
              <a:ext uri="{FF2B5EF4-FFF2-40B4-BE49-F238E27FC236}">
                <a16:creationId xmlns:a16="http://schemas.microsoft.com/office/drawing/2014/main" id="{986E6DBD-EB7B-6F42-9899-08B91E601E33}"/>
              </a:ext>
            </a:extLst>
          </p:cNvPr>
          <p:cNvSpPr/>
          <p:nvPr/>
        </p:nvSpPr>
        <p:spPr>
          <a:xfrm>
            <a:off x="6584731" y="4234218"/>
            <a:ext cx="441867" cy="328019"/>
          </a:xfrm>
          <a:prstGeom prst="flowChartMagneticDisk">
            <a:avLst/>
          </a:prstGeom>
          <a:solidFill>
            <a:schemeClr val="accent2"/>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27000" rIns="27000" rtlCol="0" anchor="ctr"/>
          <a:lstStyle/>
          <a:p>
            <a:pPr algn="ctr"/>
            <a:r>
              <a:rPr lang="ja-JP" altLang="en-US" sz="675" b="1">
                <a:latin typeface="Meiryo UI" panose="020B0604030504040204" pitchFamily="34" charset="-128"/>
                <a:ea typeface="Meiryo UI" panose="020B0604030504040204" pitchFamily="34" charset="-128"/>
              </a:rPr>
              <a:t>システム</a:t>
            </a:r>
          </a:p>
        </p:txBody>
      </p:sp>
      <p:cxnSp>
        <p:nvCxnSpPr>
          <p:cNvPr id="193" name="直線矢印コネクタ 192">
            <a:extLst>
              <a:ext uri="{FF2B5EF4-FFF2-40B4-BE49-F238E27FC236}">
                <a16:creationId xmlns:a16="http://schemas.microsoft.com/office/drawing/2014/main" id="{7219039E-4125-1D4D-9FE3-920FF7ECDCD7}"/>
              </a:ext>
            </a:extLst>
          </p:cNvPr>
          <p:cNvCxnSpPr>
            <a:cxnSpLocks/>
            <a:stCxn id="192" idx="1"/>
            <a:endCxn id="154" idx="2"/>
          </p:cNvCxnSpPr>
          <p:nvPr/>
        </p:nvCxnSpPr>
        <p:spPr>
          <a:xfrm flipV="1">
            <a:off x="6805665" y="1928813"/>
            <a:ext cx="5067" cy="2305405"/>
          </a:xfrm>
          <a:prstGeom prst="straightConnector1">
            <a:avLst/>
          </a:prstGeom>
          <a:ln w="15875">
            <a:solidFill>
              <a:schemeClr val="tx2"/>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94" name="直線矢印コネクタ 193">
            <a:extLst>
              <a:ext uri="{FF2B5EF4-FFF2-40B4-BE49-F238E27FC236}">
                <a16:creationId xmlns:a16="http://schemas.microsoft.com/office/drawing/2014/main" id="{161E094D-678A-E94A-9C8F-F5326E707631}"/>
              </a:ext>
            </a:extLst>
          </p:cNvPr>
          <p:cNvCxnSpPr>
            <a:cxnSpLocks/>
            <a:stCxn id="191" idx="1"/>
            <a:endCxn id="150" idx="2"/>
          </p:cNvCxnSpPr>
          <p:nvPr/>
        </p:nvCxnSpPr>
        <p:spPr>
          <a:xfrm flipV="1">
            <a:off x="6153000" y="1928813"/>
            <a:ext cx="5068" cy="2305405"/>
          </a:xfrm>
          <a:prstGeom prst="straightConnector1">
            <a:avLst/>
          </a:prstGeom>
          <a:ln w="15875">
            <a:solidFill>
              <a:schemeClr val="tx2"/>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95" name="直線矢印コネクタ 194">
            <a:extLst>
              <a:ext uri="{FF2B5EF4-FFF2-40B4-BE49-F238E27FC236}">
                <a16:creationId xmlns:a16="http://schemas.microsoft.com/office/drawing/2014/main" id="{BE787BB5-B384-F946-946E-45AF499BAECF}"/>
              </a:ext>
            </a:extLst>
          </p:cNvPr>
          <p:cNvCxnSpPr>
            <a:cxnSpLocks/>
            <a:stCxn id="190" idx="1"/>
            <a:endCxn id="149" idx="2"/>
          </p:cNvCxnSpPr>
          <p:nvPr/>
        </p:nvCxnSpPr>
        <p:spPr>
          <a:xfrm flipH="1" flipV="1">
            <a:off x="5505404" y="1928813"/>
            <a:ext cx="2922" cy="2305405"/>
          </a:xfrm>
          <a:prstGeom prst="straightConnector1">
            <a:avLst/>
          </a:prstGeom>
          <a:ln w="15875">
            <a:solidFill>
              <a:schemeClr val="tx2"/>
            </a:solidFill>
            <a:headEnd type="triangle"/>
            <a:tailEnd type="triangle"/>
          </a:ln>
        </p:spPr>
        <p:style>
          <a:lnRef idx="1">
            <a:schemeClr val="accent1"/>
          </a:lnRef>
          <a:fillRef idx="0">
            <a:schemeClr val="accent1"/>
          </a:fillRef>
          <a:effectRef idx="0">
            <a:schemeClr val="accent1"/>
          </a:effectRef>
          <a:fontRef idx="minor">
            <a:schemeClr val="tx1"/>
          </a:fontRef>
        </p:style>
      </p:cxnSp>
      <p:pic>
        <p:nvPicPr>
          <p:cNvPr id="196" name="図 195">
            <a:extLst>
              <a:ext uri="{FF2B5EF4-FFF2-40B4-BE49-F238E27FC236}">
                <a16:creationId xmlns:a16="http://schemas.microsoft.com/office/drawing/2014/main" id="{06BBB634-A704-FE4A-88D3-DCE8C7EDFB6D}"/>
              </a:ext>
            </a:extLst>
          </p:cNvPr>
          <p:cNvPicPr>
            <a:picLocks noChangeAspect="1"/>
          </p:cNvPicPr>
          <p:nvPr/>
        </p:nvPicPr>
        <p:blipFill>
          <a:blip r:embed="rId2" cstate="hqprint">
            <a:extLst>
              <a:ext uri="{28A0092B-C50C-407E-A947-70E740481C1C}">
                <a14:useLocalDpi xmlns:a14="http://schemas.microsoft.com/office/drawing/2010/main"/>
              </a:ext>
            </a:extLst>
          </a:blip>
          <a:stretch>
            <a:fillRect/>
          </a:stretch>
        </p:blipFill>
        <p:spPr>
          <a:xfrm>
            <a:off x="1404494" y="3543913"/>
            <a:ext cx="374609" cy="374609"/>
          </a:xfrm>
          <a:prstGeom prst="rect">
            <a:avLst/>
          </a:prstGeom>
        </p:spPr>
      </p:pic>
      <p:pic>
        <p:nvPicPr>
          <p:cNvPr id="197" name="図 196">
            <a:extLst>
              <a:ext uri="{FF2B5EF4-FFF2-40B4-BE49-F238E27FC236}">
                <a16:creationId xmlns:a16="http://schemas.microsoft.com/office/drawing/2014/main" id="{64BC75C0-8B22-0D4B-B683-3B5BB9E0729B}"/>
              </a:ext>
            </a:extLst>
          </p:cNvPr>
          <p:cNvPicPr>
            <a:picLocks noChangeAspect="1"/>
          </p:cNvPicPr>
          <p:nvPr/>
        </p:nvPicPr>
        <p:blipFill>
          <a:blip r:embed="rId2" cstate="hqprint">
            <a:extLst>
              <a:ext uri="{28A0092B-C50C-407E-A947-70E740481C1C}">
                <a14:useLocalDpi xmlns:a14="http://schemas.microsoft.com/office/drawing/2010/main"/>
              </a:ext>
            </a:extLst>
          </a:blip>
          <a:stretch>
            <a:fillRect/>
          </a:stretch>
        </p:blipFill>
        <p:spPr>
          <a:xfrm>
            <a:off x="7925832" y="3543913"/>
            <a:ext cx="374609" cy="374609"/>
          </a:xfrm>
          <a:prstGeom prst="rect">
            <a:avLst/>
          </a:prstGeom>
        </p:spPr>
      </p:pic>
      <p:sp>
        <p:nvSpPr>
          <p:cNvPr id="208" name="左右矢印 207">
            <a:extLst>
              <a:ext uri="{FF2B5EF4-FFF2-40B4-BE49-F238E27FC236}">
                <a16:creationId xmlns:a16="http://schemas.microsoft.com/office/drawing/2014/main" id="{7005EBAE-D911-3F4F-B89E-46CF42BAB183}"/>
              </a:ext>
            </a:extLst>
          </p:cNvPr>
          <p:cNvSpPr/>
          <p:nvPr/>
        </p:nvSpPr>
        <p:spPr>
          <a:xfrm>
            <a:off x="711190" y="959066"/>
            <a:ext cx="1747682" cy="271140"/>
          </a:xfrm>
          <a:prstGeom prst="leftRightArrow">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800">
                <a:solidFill>
                  <a:schemeClr val="bg1"/>
                </a:solidFill>
                <a:latin typeface="Meiryo UI" panose="020B0604030504040204" pitchFamily="34" charset="-128"/>
                <a:ea typeface="Meiryo UI" panose="020B0604030504040204" pitchFamily="34" charset="-128"/>
              </a:rPr>
              <a:t>シラバスは閲覧できるようにする</a:t>
            </a:r>
          </a:p>
        </p:txBody>
      </p:sp>
      <p:pic>
        <p:nvPicPr>
          <p:cNvPr id="209" name="図 208">
            <a:extLst>
              <a:ext uri="{FF2B5EF4-FFF2-40B4-BE49-F238E27FC236}">
                <a16:creationId xmlns:a16="http://schemas.microsoft.com/office/drawing/2014/main" id="{65DCB038-9262-494F-9FF4-A9DF16DB829C}"/>
              </a:ext>
            </a:extLst>
          </p:cNvPr>
          <p:cNvPicPr>
            <a:picLocks noChangeAspect="1"/>
          </p:cNvPicPr>
          <p:nvPr/>
        </p:nvPicPr>
        <p:blipFill>
          <a:blip r:embed="rId2" cstate="hqprint">
            <a:extLst>
              <a:ext uri="{28A0092B-C50C-407E-A947-70E740481C1C}">
                <a14:useLocalDpi xmlns:a14="http://schemas.microsoft.com/office/drawing/2010/main"/>
              </a:ext>
            </a:extLst>
          </a:blip>
          <a:stretch>
            <a:fillRect/>
          </a:stretch>
        </p:blipFill>
        <p:spPr>
          <a:xfrm>
            <a:off x="5320764" y="3543913"/>
            <a:ext cx="374609" cy="374609"/>
          </a:xfrm>
          <a:prstGeom prst="rect">
            <a:avLst/>
          </a:prstGeom>
        </p:spPr>
      </p:pic>
      <p:sp>
        <p:nvSpPr>
          <p:cNvPr id="93" name="正方形/長方形 92">
            <a:extLst>
              <a:ext uri="{FF2B5EF4-FFF2-40B4-BE49-F238E27FC236}">
                <a16:creationId xmlns:a16="http://schemas.microsoft.com/office/drawing/2014/main" id="{B4002D92-EE82-C44A-8C2F-EAE0904D18DB}"/>
              </a:ext>
            </a:extLst>
          </p:cNvPr>
          <p:cNvSpPr/>
          <p:nvPr/>
        </p:nvSpPr>
        <p:spPr>
          <a:xfrm>
            <a:off x="2021150" y="2914627"/>
            <a:ext cx="441867" cy="326400"/>
          </a:xfrm>
          <a:prstGeom prst="rect">
            <a:avLst/>
          </a:prstGeom>
          <a:solidFill>
            <a:schemeClr val="accent2">
              <a:lumMod val="60000"/>
              <a:lumOff val="40000"/>
            </a:schemeClr>
          </a:solidFill>
          <a:l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ja-JP" altLang="en-US" sz="675" b="1">
                <a:latin typeface="Meiryo UI" panose="020B0604030504040204" pitchFamily="34" charset="-128"/>
                <a:ea typeface="Meiryo UI" panose="020B0604030504040204" pitchFamily="34" charset="-128"/>
              </a:rPr>
              <a:t>各種設定</a:t>
            </a:r>
          </a:p>
        </p:txBody>
      </p:sp>
      <p:cxnSp>
        <p:nvCxnSpPr>
          <p:cNvPr id="166" name="カギ線コネクタ 165">
            <a:extLst>
              <a:ext uri="{FF2B5EF4-FFF2-40B4-BE49-F238E27FC236}">
                <a16:creationId xmlns:a16="http://schemas.microsoft.com/office/drawing/2014/main" id="{894BB6CA-69C7-404E-B689-991030288791}"/>
              </a:ext>
            </a:extLst>
          </p:cNvPr>
          <p:cNvCxnSpPr>
            <a:cxnSpLocks/>
            <a:stCxn id="93" idx="3"/>
            <a:endCxn id="145" idx="1"/>
          </p:cNvCxnSpPr>
          <p:nvPr/>
        </p:nvCxnSpPr>
        <p:spPr>
          <a:xfrm flipV="1">
            <a:off x="2463017" y="1095124"/>
            <a:ext cx="210797" cy="1982703"/>
          </a:xfrm>
          <a:prstGeom prst="bentConnector3">
            <a:avLst>
              <a:gd name="adj1" fmla="val 50000"/>
            </a:avLst>
          </a:prstGeom>
          <a:ln w="15875">
            <a:solidFill>
              <a:schemeClr val="tx2"/>
            </a:solidFill>
            <a:headEnd type="oval"/>
            <a:tailEnd type="triangle"/>
          </a:ln>
        </p:spPr>
        <p:style>
          <a:lnRef idx="1">
            <a:schemeClr val="accent1"/>
          </a:lnRef>
          <a:fillRef idx="0">
            <a:schemeClr val="accent1"/>
          </a:fillRef>
          <a:effectRef idx="0">
            <a:schemeClr val="accent1"/>
          </a:effectRef>
          <a:fontRef idx="minor">
            <a:schemeClr val="tx1"/>
          </a:fontRef>
        </p:style>
      </p:cxnSp>
      <p:cxnSp>
        <p:nvCxnSpPr>
          <p:cNvPr id="117" name="直線矢印コネクタ 116">
            <a:extLst>
              <a:ext uri="{FF2B5EF4-FFF2-40B4-BE49-F238E27FC236}">
                <a16:creationId xmlns:a16="http://schemas.microsoft.com/office/drawing/2014/main" id="{6F8054FB-7813-9448-B5D8-6CCDF245F0DB}"/>
              </a:ext>
            </a:extLst>
          </p:cNvPr>
          <p:cNvCxnSpPr>
            <a:cxnSpLocks/>
            <a:stCxn id="93" idx="1"/>
            <a:endCxn id="78" idx="3"/>
          </p:cNvCxnSpPr>
          <p:nvPr/>
        </p:nvCxnSpPr>
        <p:spPr>
          <a:xfrm flipH="1">
            <a:off x="1810353" y="3077827"/>
            <a:ext cx="210797" cy="0"/>
          </a:xfrm>
          <a:prstGeom prst="straightConnector1">
            <a:avLst/>
          </a:prstGeom>
          <a:ln w="15875">
            <a:solidFill>
              <a:schemeClr val="tx2"/>
            </a:solidFill>
            <a:headEnd type="triangle"/>
            <a:tailEnd type="oval"/>
          </a:ln>
        </p:spPr>
        <p:style>
          <a:lnRef idx="1">
            <a:schemeClr val="accent1"/>
          </a:lnRef>
          <a:fillRef idx="0">
            <a:schemeClr val="accent1"/>
          </a:fillRef>
          <a:effectRef idx="0">
            <a:schemeClr val="accent1"/>
          </a:effectRef>
          <a:fontRef idx="minor">
            <a:schemeClr val="tx1"/>
          </a:fontRef>
        </p:style>
      </p:cxnSp>
      <p:sp>
        <p:nvSpPr>
          <p:cNvPr id="107" name="正方形/長方形 106">
            <a:extLst>
              <a:ext uri="{FF2B5EF4-FFF2-40B4-BE49-F238E27FC236}">
                <a16:creationId xmlns:a16="http://schemas.microsoft.com/office/drawing/2014/main" id="{18C87757-6657-604B-87E5-9FB6CB737F3D}"/>
              </a:ext>
            </a:extLst>
          </p:cNvPr>
          <p:cNvSpPr/>
          <p:nvPr/>
        </p:nvSpPr>
        <p:spPr>
          <a:xfrm>
            <a:off x="3979142" y="931924"/>
            <a:ext cx="441867" cy="326400"/>
          </a:xfrm>
          <a:prstGeom prst="rect">
            <a:avLst/>
          </a:prstGeom>
          <a:solidFill>
            <a:schemeClr val="accent2">
              <a:lumMod val="60000"/>
              <a:lumOff val="40000"/>
            </a:schemeClr>
          </a:solidFill>
          <a:l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ja-JP" altLang="en-US" sz="675" b="1">
                <a:latin typeface="Meiryo UI" panose="020B0604030504040204" pitchFamily="34" charset="-128"/>
                <a:ea typeface="Meiryo UI" panose="020B0604030504040204" pitchFamily="34" charset="-128"/>
              </a:rPr>
              <a:t>課題提出</a:t>
            </a:r>
          </a:p>
        </p:txBody>
      </p:sp>
      <p:cxnSp>
        <p:nvCxnSpPr>
          <p:cNvPr id="168" name="カギ線コネクタ 167">
            <a:extLst>
              <a:ext uri="{FF2B5EF4-FFF2-40B4-BE49-F238E27FC236}">
                <a16:creationId xmlns:a16="http://schemas.microsoft.com/office/drawing/2014/main" id="{22BB9D7D-20EC-ED4D-9B82-745EC3F9FE22}"/>
              </a:ext>
            </a:extLst>
          </p:cNvPr>
          <p:cNvCxnSpPr>
            <a:cxnSpLocks/>
            <a:stCxn id="107" idx="3"/>
            <a:endCxn id="148" idx="1"/>
          </p:cNvCxnSpPr>
          <p:nvPr/>
        </p:nvCxnSpPr>
        <p:spPr>
          <a:xfrm>
            <a:off x="4421009" y="1095124"/>
            <a:ext cx="210797" cy="668366"/>
          </a:xfrm>
          <a:prstGeom prst="bentConnector3">
            <a:avLst>
              <a:gd name="adj1" fmla="val 50000"/>
            </a:avLst>
          </a:prstGeom>
          <a:ln w="15875">
            <a:solidFill>
              <a:schemeClr val="tx2"/>
            </a:solidFill>
            <a:headEnd type="oval"/>
            <a:tailEnd type="triangle"/>
          </a:ln>
        </p:spPr>
        <p:style>
          <a:lnRef idx="1">
            <a:schemeClr val="accent1"/>
          </a:lnRef>
          <a:fillRef idx="0">
            <a:schemeClr val="accent1"/>
          </a:fillRef>
          <a:effectRef idx="0">
            <a:schemeClr val="accent1"/>
          </a:effectRef>
          <a:fontRef idx="minor">
            <a:schemeClr val="tx1"/>
          </a:fontRef>
        </p:style>
      </p:cxnSp>
      <p:cxnSp>
        <p:nvCxnSpPr>
          <p:cNvPr id="128" name="直線矢印コネクタ 127">
            <a:extLst>
              <a:ext uri="{FF2B5EF4-FFF2-40B4-BE49-F238E27FC236}">
                <a16:creationId xmlns:a16="http://schemas.microsoft.com/office/drawing/2014/main" id="{ABA343C9-A027-E646-AF3F-AB553294842E}"/>
              </a:ext>
            </a:extLst>
          </p:cNvPr>
          <p:cNvCxnSpPr>
            <a:cxnSpLocks/>
            <a:stCxn id="107" idx="1"/>
            <a:endCxn id="146" idx="3"/>
          </p:cNvCxnSpPr>
          <p:nvPr/>
        </p:nvCxnSpPr>
        <p:spPr>
          <a:xfrm flipH="1">
            <a:off x="3768345" y="1095124"/>
            <a:ext cx="210797" cy="0"/>
          </a:xfrm>
          <a:prstGeom prst="straightConnector1">
            <a:avLst/>
          </a:prstGeom>
          <a:ln w="15875">
            <a:solidFill>
              <a:schemeClr val="tx2"/>
            </a:solidFill>
            <a:headEnd type="triangle"/>
            <a:tailEnd type="oval"/>
          </a:ln>
        </p:spPr>
        <p:style>
          <a:lnRef idx="1">
            <a:schemeClr val="accent1"/>
          </a:lnRef>
          <a:fillRef idx="0">
            <a:schemeClr val="accent1"/>
          </a:fillRef>
          <a:effectRef idx="0">
            <a:schemeClr val="accent1"/>
          </a:effectRef>
          <a:fontRef idx="minor">
            <a:schemeClr val="tx1"/>
          </a:fontRef>
        </p:style>
      </p:cxnSp>
      <p:sp>
        <p:nvSpPr>
          <p:cNvPr id="130" name="フローチャート: 磁気ディスク 129">
            <a:extLst>
              <a:ext uri="{FF2B5EF4-FFF2-40B4-BE49-F238E27FC236}">
                <a16:creationId xmlns:a16="http://schemas.microsoft.com/office/drawing/2014/main" id="{68965EB2-DBEE-A642-B4C0-5EA95EF9345A}"/>
              </a:ext>
            </a:extLst>
          </p:cNvPr>
          <p:cNvSpPr/>
          <p:nvPr/>
        </p:nvSpPr>
        <p:spPr>
          <a:xfrm>
            <a:off x="3995721" y="4234218"/>
            <a:ext cx="441867" cy="328019"/>
          </a:xfrm>
          <a:prstGeom prst="flowChartMagneticDisk">
            <a:avLst/>
          </a:prstGeom>
          <a:solidFill>
            <a:schemeClr val="accent2"/>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27000" rIns="27000" rtlCol="0" anchor="ctr"/>
          <a:lstStyle/>
          <a:p>
            <a:pPr algn="ctr"/>
            <a:r>
              <a:rPr lang="ja-JP" altLang="en-US" sz="675" b="1">
                <a:latin typeface="Meiryo UI" panose="020B0604030504040204" pitchFamily="34" charset="-128"/>
                <a:ea typeface="Meiryo UI" panose="020B0604030504040204" pitchFamily="34" charset="-128"/>
              </a:rPr>
              <a:t>システム</a:t>
            </a:r>
          </a:p>
        </p:txBody>
      </p:sp>
      <p:cxnSp>
        <p:nvCxnSpPr>
          <p:cNvPr id="131" name="直線矢印コネクタ 130">
            <a:extLst>
              <a:ext uri="{FF2B5EF4-FFF2-40B4-BE49-F238E27FC236}">
                <a16:creationId xmlns:a16="http://schemas.microsoft.com/office/drawing/2014/main" id="{B21C81EB-3666-BE43-8E16-3B2B0BD3720E}"/>
              </a:ext>
            </a:extLst>
          </p:cNvPr>
          <p:cNvCxnSpPr>
            <a:cxnSpLocks/>
            <a:stCxn id="130" idx="1"/>
          </p:cNvCxnSpPr>
          <p:nvPr/>
        </p:nvCxnSpPr>
        <p:spPr>
          <a:xfrm flipV="1">
            <a:off x="4216655" y="1258324"/>
            <a:ext cx="0" cy="2975894"/>
          </a:xfrm>
          <a:prstGeom prst="straightConnector1">
            <a:avLst/>
          </a:prstGeom>
          <a:ln w="15875">
            <a:solidFill>
              <a:schemeClr val="tx2"/>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134" name="フローチャート: 磁気ディスク 133">
            <a:extLst>
              <a:ext uri="{FF2B5EF4-FFF2-40B4-BE49-F238E27FC236}">
                <a16:creationId xmlns:a16="http://schemas.microsoft.com/office/drawing/2014/main" id="{9E88CEB3-9973-0042-9761-A1C69F567674}"/>
              </a:ext>
            </a:extLst>
          </p:cNvPr>
          <p:cNvSpPr/>
          <p:nvPr/>
        </p:nvSpPr>
        <p:spPr>
          <a:xfrm>
            <a:off x="2017005" y="4234218"/>
            <a:ext cx="441867" cy="328019"/>
          </a:xfrm>
          <a:prstGeom prst="flowChartMagneticDisk">
            <a:avLst/>
          </a:prstGeom>
          <a:solidFill>
            <a:schemeClr val="accent2"/>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27000" rIns="27000" rtlCol="0" anchor="ctr"/>
          <a:lstStyle/>
          <a:p>
            <a:pPr algn="ctr"/>
            <a:r>
              <a:rPr lang="ja-JP" altLang="en-US" sz="675" b="1">
                <a:latin typeface="Meiryo UI" panose="020B0604030504040204" pitchFamily="34" charset="-128"/>
                <a:ea typeface="Meiryo UI" panose="020B0604030504040204" pitchFamily="34" charset="-128"/>
              </a:rPr>
              <a:t>システム</a:t>
            </a:r>
          </a:p>
        </p:txBody>
      </p:sp>
      <p:cxnSp>
        <p:nvCxnSpPr>
          <p:cNvPr id="135" name="直線矢印コネクタ 134">
            <a:extLst>
              <a:ext uri="{FF2B5EF4-FFF2-40B4-BE49-F238E27FC236}">
                <a16:creationId xmlns:a16="http://schemas.microsoft.com/office/drawing/2014/main" id="{0FA50822-B1C7-3348-B39C-9865651A442B}"/>
              </a:ext>
            </a:extLst>
          </p:cNvPr>
          <p:cNvCxnSpPr>
            <a:cxnSpLocks/>
            <a:stCxn id="134" idx="1"/>
          </p:cNvCxnSpPr>
          <p:nvPr/>
        </p:nvCxnSpPr>
        <p:spPr>
          <a:xfrm flipH="1" flipV="1">
            <a:off x="2237816" y="3241027"/>
            <a:ext cx="123" cy="993191"/>
          </a:xfrm>
          <a:prstGeom prst="straightConnector1">
            <a:avLst/>
          </a:prstGeom>
          <a:ln w="15875">
            <a:solidFill>
              <a:schemeClr val="tx2"/>
            </a:solidFill>
            <a:headEnd type="triangle"/>
            <a:tailEnd type="triangle"/>
          </a:ln>
        </p:spPr>
        <p:style>
          <a:lnRef idx="1">
            <a:schemeClr val="accent1"/>
          </a:lnRef>
          <a:fillRef idx="0">
            <a:schemeClr val="accent1"/>
          </a:fillRef>
          <a:effectRef idx="0">
            <a:schemeClr val="accent1"/>
          </a:effectRef>
          <a:fontRef idx="minor">
            <a:schemeClr val="tx1"/>
          </a:fontRef>
        </p:style>
      </p:cxnSp>
      <p:pic>
        <p:nvPicPr>
          <p:cNvPr id="136" name="図 135">
            <a:extLst>
              <a:ext uri="{FF2B5EF4-FFF2-40B4-BE49-F238E27FC236}">
                <a16:creationId xmlns:a16="http://schemas.microsoft.com/office/drawing/2014/main" id="{9D16ACC8-6784-1448-B00E-013C041C330D}"/>
              </a:ext>
            </a:extLst>
          </p:cNvPr>
          <p:cNvPicPr>
            <a:picLocks noChangeAspect="1"/>
          </p:cNvPicPr>
          <p:nvPr/>
        </p:nvPicPr>
        <p:blipFill>
          <a:blip r:embed="rId2" cstate="hqprint">
            <a:extLst>
              <a:ext uri="{28A0092B-C50C-407E-A947-70E740481C1C}">
                <a14:useLocalDpi xmlns:a14="http://schemas.microsoft.com/office/drawing/2010/main"/>
              </a:ext>
            </a:extLst>
          </a:blip>
          <a:stretch>
            <a:fillRect/>
          </a:stretch>
        </p:blipFill>
        <p:spPr>
          <a:xfrm>
            <a:off x="7285522" y="3543913"/>
            <a:ext cx="374609" cy="374609"/>
          </a:xfrm>
          <a:prstGeom prst="rect">
            <a:avLst/>
          </a:prstGeom>
        </p:spPr>
      </p:pic>
    </p:spTree>
    <p:extLst>
      <p:ext uri="{BB962C8B-B14F-4D97-AF65-F5344CB8AC3E}">
        <p14:creationId xmlns:p14="http://schemas.microsoft.com/office/powerpoint/2010/main" val="510051612"/>
      </p:ext>
    </p:extLst>
  </p:cSld>
  <p:clrMapOvr>
    <a:masterClrMapping/>
  </p:clrMapOvr>
  <p:transition>
    <p:fad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タイトル 8">
            <a:extLst>
              <a:ext uri="{FF2B5EF4-FFF2-40B4-BE49-F238E27FC236}">
                <a16:creationId xmlns:a16="http://schemas.microsoft.com/office/drawing/2014/main" id="{098506A9-EE59-9A4F-96EF-19D7EE8D7CA2}"/>
              </a:ext>
            </a:extLst>
          </p:cNvPr>
          <p:cNvSpPr>
            <a:spLocks noGrp="1"/>
          </p:cNvSpPr>
          <p:nvPr>
            <p:ph type="title"/>
          </p:nvPr>
        </p:nvSpPr>
        <p:spPr/>
        <p:txBody>
          <a:bodyPr/>
          <a:lstStyle/>
          <a:p>
            <a:r>
              <a:rPr lang="ja-JP" altLang="en-US"/>
              <a:t>全体構成図（概略図）</a:t>
            </a:r>
          </a:p>
        </p:txBody>
      </p:sp>
      <p:sp>
        <p:nvSpPr>
          <p:cNvPr id="4" name="スライド番号プレースホルダー 3">
            <a:extLst>
              <a:ext uri="{FF2B5EF4-FFF2-40B4-BE49-F238E27FC236}">
                <a16:creationId xmlns:a16="http://schemas.microsoft.com/office/drawing/2014/main" id="{2EA69FDC-191E-B544-A493-AD8C81683103}"/>
              </a:ext>
            </a:extLst>
          </p:cNvPr>
          <p:cNvSpPr>
            <a:spLocks noGrp="1"/>
          </p:cNvSpPr>
          <p:nvPr>
            <p:ph type="sldNum" sz="quarter" idx="4"/>
          </p:nvPr>
        </p:nvSpPr>
        <p:spPr/>
        <p:txBody>
          <a:bodyPr/>
          <a:lstStyle/>
          <a:p>
            <a:fld id="{95CC1D26-A9BD-4BDE-BDD9-08EDBAE96860}" type="slidenum">
              <a:rPr lang="en-GB" smtClean="0"/>
              <a:pPr/>
              <a:t>9</a:t>
            </a:fld>
            <a:endParaRPr lang="en-GB" dirty="0"/>
          </a:p>
        </p:txBody>
      </p:sp>
      <p:grpSp>
        <p:nvGrpSpPr>
          <p:cNvPr id="12" name="グループ化 11">
            <a:extLst>
              <a:ext uri="{FF2B5EF4-FFF2-40B4-BE49-F238E27FC236}">
                <a16:creationId xmlns:a16="http://schemas.microsoft.com/office/drawing/2014/main" id="{A829EF81-38E0-D24C-92A7-DA909CAD1EDD}"/>
              </a:ext>
            </a:extLst>
          </p:cNvPr>
          <p:cNvGrpSpPr/>
          <p:nvPr/>
        </p:nvGrpSpPr>
        <p:grpSpPr>
          <a:xfrm>
            <a:off x="364867" y="830501"/>
            <a:ext cx="8430969" cy="3728958"/>
            <a:chOff x="364867" y="1131225"/>
            <a:chExt cx="8430969" cy="3728958"/>
          </a:xfrm>
        </p:grpSpPr>
        <p:sp>
          <p:nvSpPr>
            <p:cNvPr id="13" name="角丸四角形 12">
              <a:extLst>
                <a:ext uri="{FF2B5EF4-FFF2-40B4-BE49-F238E27FC236}">
                  <a16:creationId xmlns:a16="http://schemas.microsoft.com/office/drawing/2014/main" id="{A40EFFB8-B5AC-6E43-831D-CAE552B91BF1}"/>
                </a:ext>
              </a:extLst>
            </p:cNvPr>
            <p:cNvSpPr/>
            <p:nvPr/>
          </p:nvSpPr>
          <p:spPr>
            <a:xfrm>
              <a:off x="385763" y="2644912"/>
              <a:ext cx="1436509" cy="785542"/>
            </a:xfrm>
            <a:prstGeom prst="roundRect">
              <a:avLst>
                <a:gd name="adj" fmla="val 9550"/>
              </a:avLst>
            </a:prstGeom>
            <a:solidFill>
              <a:schemeClr val="accent1">
                <a:lumMod val="10000"/>
                <a:lumOff val="90000"/>
              </a:schemeClr>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kumimoji="1" lang="ja-JP" altLang="en-US" sz="1200" b="1">
                  <a:solidFill>
                    <a:schemeClr val="tx1"/>
                  </a:solidFill>
                  <a:latin typeface="Meiryo UI" panose="020B0604030504040204" pitchFamily="34" charset="-128"/>
                  <a:ea typeface="Meiryo UI" panose="020B0604030504040204" pitchFamily="34" charset="-128"/>
                </a:rPr>
                <a:t>予約フォーム</a:t>
              </a:r>
              <a:endParaRPr kumimoji="1" lang="en-US" altLang="ja-JP" sz="1200" b="1" dirty="0">
                <a:solidFill>
                  <a:schemeClr val="tx1"/>
                </a:solidFill>
                <a:latin typeface="Meiryo UI" panose="020B0604030504040204" pitchFamily="34" charset="-128"/>
                <a:ea typeface="Meiryo UI" panose="020B0604030504040204" pitchFamily="34" charset="-128"/>
              </a:endParaRPr>
            </a:p>
            <a:p>
              <a:pPr algn="ctr"/>
              <a:r>
                <a:rPr kumimoji="1" lang="en-US" altLang="ja-JP" sz="1200" b="1" dirty="0">
                  <a:solidFill>
                    <a:schemeClr val="tx1"/>
                  </a:solidFill>
                  <a:latin typeface="Meiryo UI" panose="020B0604030504040204" pitchFamily="34" charset="-128"/>
                  <a:ea typeface="Meiryo UI" panose="020B0604030504040204" pitchFamily="34" charset="-128"/>
                </a:rPr>
                <a:t>(</a:t>
              </a:r>
              <a:r>
                <a:rPr kumimoji="1" lang="en-US" altLang="ja-JP" sz="1200" b="1" dirty="0" err="1">
                  <a:solidFill>
                    <a:schemeClr val="tx1"/>
                  </a:solidFill>
                  <a:latin typeface="Meiryo UI" panose="020B0604030504040204" pitchFamily="34" charset="-128"/>
                  <a:ea typeface="Meiryo UI" panose="020B0604030504040204" pitchFamily="34" charset="-128"/>
                </a:rPr>
                <a:t>FormBridge</a:t>
              </a:r>
              <a:r>
                <a:rPr kumimoji="1" lang="en-US" altLang="ja-JP" sz="1200" b="1" dirty="0">
                  <a:solidFill>
                    <a:schemeClr val="tx1"/>
                  </a:solidFill>
                  <a:latin typeface="Meiryo UI" panose="020B0604030504040204" pitchFamily="34" charset="-128"/>
                  <a:ea typeface="Meiryo UI" panose="020B0604030504040204" pitchFamily="34" charset="-128"/>
                </a:rPr>
                <a:t>)</a:t>
              </a:r>
              <a:endParaRPr kumimoji="1" lang="ja-JP" altLang="en-US" sz="1200" b="1">
                <a:solidFill>
                  <a:schemeClr val="tx1"/>
                </a:solidFill>
                <a:latin typeface="Meiryo UI" panose="020B0604030504040204" pitchFamily="34" charset="-128"/>
                <a:ea typeface="Meiryo UI" panose="020B0604030504040204" pitchFamily="34" charset="-128"/>
              </a:endParaRPr>
            </a:p>
          </p:txBody>
        </p:sp>
        <p:sp>
          <p:nvSpPr>
            <p:cNvPr id="14" name="角丸四角形 13">
              <a:extLst>
                <a:ext uri="{FF2B5EF4-FFF2-40B4-BE49-F238E27FC236}">
                  <a16:creationId xmlns:a16="http://schemas.microsoft.com/office/drawing/2014/main" id="{DCA7AF1A-6607-854A-94A8-AB56F3B2BDE0}"/>
                </a:ext>
              </a:extLst>
            </p:cNvPr>
            <p:cNvSpPr/>
            <p:nvPr/>
          </p:nvSpPr>
          <p:spPr>
            <a:xfrm>
              <a:off x="2701012" y="2644912"/>
              <a:ext cx="1436509" cy="785542"/>
            </a:xfrm>
            <a:prstGeom prst="roundRect">
              <a:avLst>
                <a:gd name="adj" fmla="val 9550"/>
              </a:avLst>
            </a:prstGeom>
            <a:solidFill>
              <a:schemeClr val="accent1">
                <a:lumMod val="10000"/>
                <a:lumOff val="90000"/>
              </a:schemeClr>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kumimoji="1" lang="ja-JP" altLang="en-US" sz="1200" b="1">
                  <a:solidFill>
                    <a:schemeClr val="tx1"/>
                  </a:solidFill>
                  <a:latin typeface="Meiryo UI" panose="020B0604030504040204" pitchFamily="34" charset="-128"/>
                  <a:ea typeface="Meiryo UI" panose="020B0604030504040204" pitchFamily="34" charset="-128"/>
                </a:rPr>
                <a:t>予約受付アプリ</a:t>
              </a:r>
              <a:endParaRPr kumimoji="1" lang="en-US" altLang="ja-JP" sz="1200" b="1" dirty="0">
                <a:solidFill>
                  <a:schemeClr val="tx1"/>
                </a:solidFill>
                <a:latin typeface="Meiryo UI" panose="020B0604030504040204" pitchFamily="34" charset="-128"/>
                <a:ea typeface="Meiryo UI" panose="020B0604030504040204" pitchFamily="34" charset="-128"/>
              </a:endParaRPr>
            </a:p>
            <a:p>
              <a:pPr algn="ctr"/>
              <a:r>
                <a:rPr kumimoji="1" lang="en-US" altLang="ja-JP" sz="1200" b="1" dirty="0">
                  <a:solidFill>
                    <a:schemeClr val="tx1"/>
                  </a:solidFill>
                  <a:latin typeface="Meiryo UI" panose="020B0604030504040204" pitchFamily="34" charset="-128"/>
                  <a:ea typeface="Meiryo UI" panose="020B0604030504040204" pitchFamily="34" charset="-128"/>
                </a:rPr>
                <a:t>(</a:t>
              </a:r>
              <a:r>
                <a:rPr kumimoji="1" lang="en-US" altLang="ja-JP" sz="1200" b="1" dirty="0" err="1">
                  <a:solidFill>
                    <a:schemeClr val="tx1"/>
                  </a:solidFill>
                  <a:latin typeface="Meiryo UI" panose="020B0604030504040204" pitchFamily="34" charset="-128"/>
                  <a:ea typeface="Meiryo UI" panose="020B0604030504040204" pitchFamily="34" charset="-128"/>
                </a:rPr>
                <a:t>kintone</a:t>
              </a:r>
              <a:r>
                <a:rPr kumimoji="1" lang="en-US" altLang="ja-JP" sz="1200" b="1" dirty="0">
                  <a:solidFill>
                    <a:schemeClr val="tx1"/>
                  </a:solidFill>
                  <a:latin typeface="Meiryo UI" panose="020B0604030504040204" pitchFamily="34" charset="-128"/>
                  <a:ea typeface="Meiryo UI" panose="020B0604030504040204" pitchFamily="34" charset="-128"/>
                </a:rPr>
                <a:t>)</a:t>
              </a:r>
              <a:endParaRPr kumimoji="1" lang="ja-JP" altLang="en-US" sz="1200" b="1">
                <a:solidFill>
                  <a:schemeClr val="tx1"/>
                </a:solidFill>
                <a:latin typeface="Meiryo UI" panose="020B0604030504040204" pitchFamily="34" charset="-128"/>
                <a:ea typeface="Meiryo UI" panose="020B0604030504040204" pitchFamily="34" charset="-128"/>
              </a:endParaRPr>
            </a:p>
          </p:txBody>
        </p:sp>
        <p:sp>
          <p:nvSpPr>
            <p:cNvPr id="15" name="角丸四角形 14">
              <a:extLst>
                <a:ext uri="{FF2B5EF4-FFF2-40B4-BE49-F238E27FC236}">
                  <a16:creationId xmlns:a16="http://schemas.microsoft.com/office/drawing/2014/main" id="{6B5390EC-BE92-E74D-B7A7-42782E17AA62}"/>
                </a:ext>
              </a:extLst>
            </p:cNvPr>
            <p:cNvSpPr/>
            <p:nvPr/>
          </p:nvSpPr>
          <p:spPr>
            <a:xfrm>
              <a:off x="5016261" y="2644912"/>
              <a:ext cx="1436509" cy="785542"/>
            </a:xfrm>
            <a:prstGeom prst="roundRect">
              <a:avLst>
                <a:gd name="adj" fmla="val 9550"/>
              </a:avLst>
            </a:prstGeom>
            <a:solidFill>
              <a:schemeClr val="accent1">
                <a:lumMod val="10000"/>
                <a:lumOff val="90000"/>
              </a:schemeClr>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kumimoji="1" lang="ja-JP" altLang="en-US" sz="1200" b="1">
                  <a:solidFill>
                    <a:schemeClr val="tx1"/>
                  </a:solidFill>
                  <a:latin typeface="Meiryo UI" panose="020B0604030504040204" pitchFamily="34" charset="-128"/>
                  <a:ea typeface="Meiryo UI" panose="020B0604030504040204" pitchFamily="34" charset="-128"/>
                </a:rPr>
                <a:t>医療機関予約アプリ</a:t>
              </a:r>
              <a:endParaRPr kumimoji="1" lang="en-US" altLang="ja-JP" sz="1200" b="1" dirty="0">
                <a:solidFill>
                  <a:schemeClr val="tx1"/>
                </a:solidFill>
                <a:latin typeface="Meiryo UI" panose="020B0604030504040204" pitchFamily="34" charset="-128"/>
                <a:ea typeface="Meiryo UI" panose="020B0604030504040204" pitchFamily="34" charset="-128"/>
              </a:endParaRPr>
            </a:p>
            <a:p>
              <a:pPr algn="ctr"/>
              <a:r>
                <a:rPr kumimoji="1" lang="en-US" altLang="ja-JP" sz="1200" b="1" dirty="0">
                  <a:solidFill>
                    <a:schemeClr val="tx1"/>
                  </a:solidFill>
                  <a:latin typeface="Meiryo UI" panose="020B0604030504040204" pitchFamily="34" charset="-128"/>
                  <a:ea typeface="Meiryo UI" panose="020B0604030504040204" pitchFamily="34" charset="-128"/>
                </a:rPr>
                <a:t>(</a:t>
              </a:r>
              <a:r>
                <a:rPr kumimoji="1" lang="en-US" altLang="ja-JP" sz="1200" b="1" dirty="0" err="1">
                  <a:solidFill>
                    <a:schemeClr val="tx1"/>
                  </a:solidFill>
                  <a:latin typeface="Meiryo UI" panose="020B0604030504040204" pitchFamily="34" charset="-128"/>
                  <a:ea typeface="Meiryo UI" panose="020B0604030504040204" pitchFamily="34" charset="-128"/>
                </a:rPr>
                <a:t>kintone</a:t>
              </a:r>
              <a:r>
                <a:rPr kumimoji="1" lang="en-US" altLang="ja-JP" sz="1200" b="1" dirty="0">
                  <a:solidFill>
                    <a:schemeClr val="tx1"/>
                  </a:solidFill>
                  <a:latin typeface="Meiryo UI" panose="020B0604030504040204" pitchFamily="34" charset="-128"/>
                  <a:ea typeface="Meiryo UI" panose="020B0604030504040204" pitchFamily="34" charset="-128"/>
                </a:rPr>
                <a:t>)</a:t>
              </a:r>
              <a:endParaRPr kumimoji="1" lang="ja-JP" altLang="en-US" sz="1200" b="1">
                <a:solidFill>
                  <a:schemeClr val="tx1"/>
                </a:solidFill>
                <a:latin typeface="Meiryo UI" panose="020B0604030504040204" pitchFamily="34" charset="-128"/>
                <a:ea typeface="Meiryo UI" panose="020B0604030504040204" pitchFamily="34" charset="-128"/>
              </a:endParaRPr>
            </a:p>
          </p:txBody>
        </p:sp>
        <p:sp>
          <p:nvSpPr>
            <p:cNvPr id="16" name="角丸四角形 15">
              <a:extLst>
                <a:ext uri="{FF2B5EF4-FFF2-40B4-BE49-F238E27FC236}">
                  <a16:creationId xmlns:a16="http://schemas.microsoft.com/office/drawing/2014/main" id="{492992FB-C794-1B40-A67A-BC6268EF3269}"/>
                </a:ext>
              </a:extLst>
            </p:cNvPr>
            <p:cNvSpPr/>
            <p:nvPr/>
          </p:nvSpPr>
          <p:spPr>
            <a:xfrm>
              <a:off x="7331511" y="2644912"/>
              <a:ext cx="1436509" cy="785542"/>
            </a:xfrm>
            <a:prstGeom prst="roundRect">
              <a:avLst>
                <a:gd name="adj" fmla="val 9550"/>
              </a:avLst>
            </a:prstGeom>
            <a:solidFill>
              <a:schemeClr val="accent1">
                <a:lumMod val="10000"/>
                <a:lumOff val="90000"/>
              </a:schemeClr>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kumimoji="1" lang="ja-JP" altLang="en-US" sz="1200" b="1">
                  <a:solidFill>
                    <a:schemeClr val="tx1"/>
                  </a:solidFill>
                  <a:latin typeface="Meiryo UI" panose="020B0604030504040204" pitchFamily="34" charset="-128"/>
                  <a:ea typeface="Meiryo UI" panose="020B0604030504040204" pitchFamily="34" charset="-128"/>
                </a:rPr>
                <a:t>医療機関マスタ</a:t>
              </a:r>
              <a:endParaRPr kumimoji="1" lang="en-US" altLang="ja-JP" sz="1200" b="1" dirty="0">
                <a:solidFill>
                  <a:schemeClr val="tx1"/>
                </a:solidFill>
                <a:latin typeface="Meiryo UI" panose="020B0604030504040204" pitchFamily="34" charset="-128"/>
                <a:ea typeface="Meiryo UI" panose="020B0604030504040204" pitchFamily="34" charset="-128"/>
              </a:endParaRPr>
            </a:p>
            <a:p>
              <a:pPr algn="ctr"/>
              <a:r>
                <a:rPr kumimoji="1" lang="en-US" altLang="ja-JP" sz="1200" b="1" dirty="0">
                  <a:solidFill>
                    <a:schemeClr val="tx1"/>
                  </a:solidFill>
                  <a:latin typeface="Meiryo UI" panose="020B0604030504040204" pitchFamily="34" charset="-128"/>
                  <a:ea typeface="Meiryo UI" panose="020B0604030504040204" pitchFamily="34" charset="-128"/>
                </a:rPr>
                <a:t>(</a:t>
              </a:r>
              <a:r>
                <a:rPr kumimoji="1" lang="en-US" altLang="ja-JP" sz="1200" b="1" dirty="0" err="1">
                  <a:solidFill>
                    <a:schemeClr val="tx1"/>
                  </a:solidFill>
                  <a:latin typeface="Meiryo UI" panose="020B0604030504040204" pitchFamily="34" charset="-128"/>
                  <a:ea typeface="Meiryo UI" panose="020B0604030504040204" pitchFamily="34" charset="-128"/>
                </a:rPr>
                <a:t>kintone</a:t>
              </a:r>
              <a:r>
                <a:rPr kumimoji="1" lang="en-US" altLang="ja-JP" sz="1200" b="1" dirty="0">
                  <a:solidFill>
                    <a:schemeClr val="tx1"/>
                  </a:solidFill>
                  <a:latin typeface="Meiryo UI" panose="020B0604030504040204" pitchFamily="34" charset="-128"/>
                  <a:ea typeface="Meiryo UI" panose="020B0604030504040204" pitchFamily="34" charset="-128"/>
                </a:rPr>
                <a:t>)</a:t>
              </a:r>
              <a:endParaRPr kumimoji="1" lang="ja-JP" altLang="en-US" sz="1200" b="1">
                <a:solidFill>
                  <a:schemeClr val="tx1"/>
                </a:solidFill>
                <a:latin typeface="Meiryo UI" panose="020B0604030504040204" pitchFamily="34" charset="-128"/>
                <a:ea typeface="Meiryo UI" panose="020B0604030504040204" pitchFamily="34" charset="-128"/>
              </a:endParaRPr>
            </a:p>
          </p:txBody>
        </p:sp>
        <p:sp>
          <p:nvSpPr>
            <p:cNvPr id="17" name="角丸四角形 16">
              <a:extLst>
                <a:ext uri="{FF2B5EF4-FFF2-40B4-BE49-F238E27FC236}">
                  <a16:creationId xmlns:a16="http://schemas.microsoft.com/office/drawing/2014/main" id="{C04AED79-B550-F346-B8AC-3B766399F68B}"/>
                </a:ext>
              </a:extLst>
            </p:cNvPr>
            <p:cNvSpPr/>
            <p:nvPr/>
          </p:nvSpPr>
          <p:spPr>
            <a:xfrm>
              <a:off x="2701012" y="1142590"/>
              <a:ext cx="1436509" cy="785542"/>
            </a:xfrm>
            <a:prstGeom prst="roundRect">
              <a:avLst>
                <a:gd name="adj" fmla="val 9550"/>
              </a:avLst>
            </a:prstGeom>
            <a:solidFill>
              <a:schemeClr val="accent1">
                <a:lumMod val="10000"/>
                <a:lumOff val="90000"/>
              </a:schemeClr>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kumimoji="1" lang="ja-JP" altLang="en-US" sz="1200" b="1">
                  <a:solidFill>
                    <a:schemeClr val="tx1"/>
                  </a:solidFill>
                  <a:latin typeface="Meiryo UI" panose="020B0604030504040204" pitchFamily="34" charset="-128"/>
                  <a:ea typeface="Meiryo UI" panose="020B0604030504040204" pitchFamily="34" charset="-128"/>
                </a:rPr>
                <a:t>医療機関用ビューア</a:t>
              </a:r>
              <a:endParaRPr kumimoji="1" lang="en-US" altLang="ja-JP" sz="1200" b="1" dirty="0">
                <a:solidFill>
                  <a:schemeClr val="tx1"/>
                </a:solidFill>
                <a:latin typeface="Meiryo UI" panose="020B0604030504040204" pitchFamily="34" charset="-128"/>
                <a:ea typeface="Meiryo UI" panose="020B0604030504040204" pitchFamily="34" charset="-128"/>
              </a:endParaRPr>
            </a:p>
            <a:p>
              <a:pPr algn="ctr"/>
              <a:r>
                <a:rPr kumimoji="1" lang="en-US" altLang="ja-JP" sz="1200" b="1" dirty="0">
                  <a:solidFill>
                    <a:schemeClr val="tx1"/>
                  </a:solidFill>
                  <a:latin typeface="Meiryo UI" panose="020B0604030504040204" pitchFamily="34" charset="-128"/>
                  <a:ea typeface="Meiryo UI" panose="020B0604030504040204" pitchFamily="34" charset="-128"/>
                </a:rPr>
                <a:t>(</a:t>
              </a:r>
              <a:r>
                <a:rPr kumimoji="1" lang="en-US" altLang="ja-JP" sz="1200" b="1" dirty="0" err="1">
                  <a:solidFill>
                    <a:schemeClr val="tx1"/>
                  </a:solidFill>
                  <a:latin typeface="Meiryo UI" panose="020B0604030504040204" pitchFamily="34" charset="-128"/>
                  <a:ea typeface="Meiryo UI" panose="020B0604030504040204" pitchFamily="34" charset="-128"/>
                </a:rPr>
                <a:t>kViewer</a:t>
              </a:r>
              <a:r>
                <a:rPr kumimoji="1" lang="en-US" altLang="ja-JP" sz="1200" b="1" dirty="0">
                  <a:solidFill>
                    <a:schemeClr val="tx1"/>
                  </a:solidFill>
                  <a:latin typeface="Meiryo UI" panose="020B0604030504040204" pitchFamily="34" charset="-128"/>
                  <a:ea typeface="Meiryo UI" panose="020B0604030504040204" pitchFamily="34" charset="-128"/>
                </a:rPr>
                <a:t>)</a:t>
              </a:r>
              <a:endParaRPr kumimoji="1" lang="ja-JP" altLang="en-US" sz="1200" b="1">
                <a:solidFill>
                  <a:schemeClr val="tx1"/>
                </a:solidFill>
                <a:latin typeface="Meiryo UI" panose="020B0604030504040204" pitchFamily="34" charset="-128"/>
                <a:ea typeface="Meiryo UI" panose="020B0604030504040204" pitchFamily="34" charset="-128"/>
              </a:endParaRPr>
            </a:p>
          </p:txBody>
        </p:sp>
        <p:pic>
          <p:nvPicPr>
            <p:cNvPr id="18" name="図 17">
              <a:extLst>
                <a:ext uri="{FF2B5EF4-FFF2-40B4-BE49-F238E27FC236}">
                  <a16:creationId xmlns:a16="http://schemas.microsoft.com/office/drawing/2014/main" id="{2371337F-5642-1346-BDFF-5CED4AF935E2}"/>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3054261" y="3878380"/>
              <a:ext cx="730008" cy="730008"/>
            </a:xfrm>
            <a:prstGeom prst="rect">
              <a:avLst/>
            </a:prstGeom>
          </p:spPr>
        </p:pic>
        <p:pic>
          <p:nvPicPr>
            <p:cNvPr id="19" name="図 18">
              <a:extLst>
                <a:ext uri="{FF2B5EF4-FFF2-40B4-BE49-F238E27FC236}">
                  <a16:creationId xmlns:a16="http://schemas.microsoft.com/office/drawing/2014/main" id="{81F4B13C-7639-224A-9FE1-6BB5F162775A}"/>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700064" y="3829858"/>
              <a:ext cx="807905" cy="807905"/>
            </a:xfrm>
            <a:prstGeom prst="rect">
              <a:avLst/>
            </a:prstGeom>
          </p:spPr>
        </p:pic>
        <p:pic>
          <p:nvPicPr>
            <p:cNvPr id="20" name="図 19">
              <a:extLst>
                <a:ext uri="{FF2B5EF4-FFF2-40B4-BE49-F238E27FC236}">
                  <a16:creationId xmlns:a16="http://schemas.microsoft.com/office/drawing/2014/main" id="{2B0DF268-4B62-F64F-BB6D-2512B12C3CBB}"/>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5350982" y="1131408"/>
              <a:ext cx="807905" cy="807905"/>
            </a:xfrm>
            <a:prstGeom prst="rect">
              <a:avLst/>
            </a:prstGeom>
          </p:spPr>
        </p:pic>
        <p:pic>
          <p:nvPicPr>
            <p:cNvPr id="21" name="図 20">
              <a:extLst>
                <a:ext uri="{FF2B5EF4-FFF2-40B4-BE49-F238E27FC236}">
                  <a16:creationId xmlns:a16="http://schemas.microsoft.com/office/drawing/2014/main" id="{007F0370-5B07-F346-8A44-614077EC66BC}"/>
                </a:ext>
              </a:extLst>
            </p:cNvPr>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7645815" y="1131225"/>
              <a:ext cx="807905" cy="807905"/>
            </a:xfrm>
            <a:prstGeom prst="rect">
              <a:avLst/>
            </a:prstGeom>
          </p:spPr>
        </p:pic>
        <p:sp>
          <p:nvSpPr>
            <p:cNvPr id="22" name="テキスト ボックス 21">
              <a:extLst>
                <a:ext uri="{FF2B5EF4-FFF2-40B4-BE49-F238E27FC236}">
                  <a16:creationId xmlns:a16="http://schemas.microsoft.com/office/drawing/2014/main" id="{B450EBCF-350D-AF44-9146-3B2B63CA1961}"/>
                </a:ext>
              </a:extLst>
            </p:cNvPr>
            <p:cNvSpPr txBox="1"/>
            <p:nvPr/>
          </p:nvSpPr>
          <p:spPr>
            <a:xfrm>
              <a:off x="653696" y="4559228"/>
              <a:ext cx="897682" cy="251795"/>
            </a:xfrm>
            <a:prstGeom prst="rect">
              <a:avLst/>
            </a:prstGeom>
            <a:noFill/>
            <a:ln>
              <a:noFill/>
            </a:ln>
          </p:spPr>
          <p:txBody>
            <a:bodyPr wrap="none" lIns="0" tIns="0" rIns="0" bIns="36000" rtlCol="0">
              <a:spAutoFit/>
            </a:bodyPr>
            <a:lstStyle/>
            <a:p>
              <a:pPr algn="ctr"/>
              <a:r>
                <a:rPr kumimoji="1" lang="ja-JP" altLang="en-US" sz="1400">
                  <a:latin typeface="Meiryo UI" panose="020B0604030504040204" pitchFamily="34" charset="-128"/>
                  <a:ea typeface="Meiryo UI" panose="020B0604030504040204" pitchFamily="34" charset="-128"/>
                </a:rPr>
                <a:t>診療希望者</a:t>
              </a:r>
            </a:p>
          </p:txBody>
        </p:sp>
        <p:sp>
          <p:nvSpPr>
            <p:cNvPr id="23" name="テキスト ボックス 22">
              <a:extLst>
                <a:ext uri="{FF2B5EF4-FFF2-40B4-BE49-F238E27FC236}">
                  <a16:creationId xmlns:a16="http://schemas.microsoft.com/office/drawing/2014/main" id="{F893554A-38A2-6B4A-9C31-552A13DF641A}"/>
                </a:ext>
              </a:extLst>
            </p:cNvPr>
            <p:cNvSpPr txBox="1"/>
            <p:nvPr/>
          </p:nvSpPr>
          <p:spPr>
            <a:xfrm>
              <a:off x="3075420" y="4608388"/>
              <a:ext cx="687688" cy="251795"/>
            </a:xfrm>
            <a:prstGeom prst="rect">
              <a:avLst/>
            </a:prstGeom>
            <a:noFill/>
            <a:ln>
              <a:noFill/>
            </a:ln>
          </p:spPr>
          <p:txBody>
            <a:bodyPr wrap="none" lIns="0" tIns="0" rIns="0" bIns="36000" rtlCol="0">
              <a:spAutoFit/>
            </a:bodyPr>
            <a:lstStyle/>
            <a:p>
              <a:pPr algn="ctr"/>
              <a:r>
                <a:rPr kumimoji="1" lang="ja-JP" altLang="en-US" sz="1400">
                  <a:latin typeface="Meiryo UI" panose="020B0604030504040204" pitchFamily="34" charset="-128"/>
                  <a:ea typeface="Meiryo UI" panose="020B0604030504040204" pitchFamily="34" charset="-128"/>
                </a:rPr>
                <a:t>オペレータ</a:t>
              </a:r>
            </a:p>
          </p:txBody>
        </p:sp>
        <p:sp>
          <p:nvSpPr>
            <p:cNvPr id="24" name="テキスト ボックス 23">
              <a:extLst>
                <a:ext uri="{FF2B5EF4-FFF2-40B4-BE49-F238E27FC236}">
                  <a16:creationId xmlns:a16="http://schemas.microsoft.com/office/drawing/2014/main" id="{FC8CA159-D13D-0744-B1CF-84233CBE9581}"/>
                </a:ext>
              </a:extLst>
            </p:cNvPr>
            <p:cNvSpPr txBox="1"/>
            <p:nvPr/>
          </p:nvSpPr>
          <p:spPr>
            <a:xfrm>
              <a:off x="5375442" y="1914420"/>
              <a:ext cx="718145" cy="251795"/>
            </a:xfrm>
            <a:prstGeom prst="rect">
              <a:avLst/>
            </a:prstGeom>
            <a:noFill/>
            <a:ln>
              <a:noFill/>
            </a:ln>
          </p:spPr>
          <p:txBody>
            <a:bodyPr wrap="none" lIns="0" tIns="0" rIns="0" bIns="36000" rtlCol="0">
              <a:spAutoFit/>
            </a:bodyPr>
            <a:lstStyle/>
            <a:p>
              <a:pPr algn="ctr"/>
              <a:r>
                <a:rPr kumimoji="1" lang="ja-JP" altLang="en-US" sz="1400">
                  <a:latin typeface="Meiryo UI" panose="020B0604030504040204" pitchFamily="34" charset="-128"/>
                  <a:ea typeface="Meiryo UI" panose="020B0604030504040204" pitchFamily="34" charset="-128"/>
                </a:rPr>
                <a:t>医療機関</a:t>
              </a:r>
            </a:p>
          </p:txBody>
        </p:sp>
        <p:sp>
          <p:nvSpPr>
            <p:cNvPr id="25" name="テキスト ボックス 24">
              <a:extLst>
                <a:ext uri="{FF2B5EF4-FFF2-40B4-BE49-F238E27FC236}">
                  <a16:creationId xmlns:a16="http://schemas.microsoft.com/office/drawing/2014/main" id="{7124EEAC-1B68-B84C-8F02-0EC2F6EC989A}"/>
                </a:ext>
              </a:extLst>
            </p:cNvPr>
            <p:cNvSpPr txBox="1"/>
            <p:nvPr/>
          </p:nvSpPr>
          <p:spPr>
            <a:xfrm>
              <a:off x="7780461" y="1894756"/>
              <a:ext cx="538609" cy="251795"/>
            </a:xfrm>
            <a:prstGeom prst="rect">
              <a:avLst/>
            </a:prstGeom>
            <a:noFill/>
            <a:ln>
              <a:noFill/>
            </a:ln>
          </p:spPr>
          <p:txBody>
            <a:bodyPr wrap="none" lIns="0" tIns="0" rIns="0" bIns="36000" rtlCol="0">
              <a:spAutoFit/>
            </a:bodyPr>
            <a:lstStyle/>
            <a:p>
              <a:pPr algn="ctr"/>
              <a:r>
                <a:rPr kumimoji="1" lang="ja-JP" altLang="en-US" sz="1400">
                  <a:latin typeface="Meiryo UI" panose="020B0604030504040204" pitchFamily="34" charset="-128"/>
                  <a:ea typeface="Meiryo UI" panose="020B0604030504040204" pitchFamily="34" charset="-128"/>
                </a:rPr>
                <a:t>県職員</a:t>
              </a:r>
            </a:p>
          </p:txBody>
        </p:sp>
        <p:cxnSp>
          <p:nvCxnSpPr>
            <p:cNvPr id="26" name="直線矢印コネクタ 25">
              <a:extLst>
                <a:ext uri="{FF2B5EF4-FFF2-40B4-BE49-F238E27FC236}">
                  <a16:creationId xmlns:a16="http://schemas.microsoft.com/office/drawing/2014/main" id="{13C6D251-8A63-E246-B2C5-BC0B83C0805C}"/>
                </a:ext>
              </a:extLst>
            </p:cNvPr>
            <p:cNvCxnSpPr>
              <a:stCxn id="19" idx="0"/>
              <a:endCxn id="13" idx="2"/>
            </p:cNvCxnSpPr>
            <p:nvPr/>
          </p:nvCxnSpPr>
          <p:spPr>
            <a:xfrm flipV="1">
              <a:off x="1104017" y="3430454"/>
              <a:ext cx="1" cy="399404"/>
            </a:xfrm>
            <a:prstGeom prst="straightConnector1">
              <a:avLst/>
            </a:prstGeom>
            <a:ln w="38100">
              <a:solidFill>
                <a:schemeClr val="tx2"/>
              </a:solidFill>
              <a:headEnd type="oval"/>
              <a:tailEnd type="triangle"/>
            </a:ln>
          </p:spPr>
          <p:style>
            <a:lnRef idx="1">
              <a:schemeClr val="accent1"/>
            </a:lnRef>
            <a:fillRef idx="0">
              <a:schemeClr val="accent1"/>
            </a:fillRef>
            <a:effectRef idx="0">
              <a:schemeClr val="accent1"/>
            </a:effectRef>
            <a:fontRef idx="minor">
              <a:schemeClr val="tx1"/>
            </a:fontRef>
          </p:style>
        </p:cxnSp>
        <p:cxnSp>
          <p:nvCxnSpPr>
            <p:cNvPr id="27" name="直線矢印コネクタ 26">
              <a:extLst>
                <a:ext uri="{FF2B5EF4-FFF2-40B4-BE49-F238E27FC236}">
                  <a16:creationId xmlns:a16="http://schemas.microsoft.com/office/drawing/2014/main" id="{4015891A-E6B8-1647-9ECA-CCCA5C0D91B1}"/>
                </a:ext>
              </a:extLst>
            </p:cNvPr>
            <p:cNvCxnSpPr>
              <a:cxnSpLocks/>
              <a:stCxn id="13" idx="3"/>
              <a:endCxn id="14" idx="1"/>
            </p:cNvCxnSpPr>
            <p:nvPr/>
          </p:nvCxnSpPr>
          <p:spPr>
            <a:xfrm>
              <a:off x="1822272" y="3037683"/>
              <a:ext cx="878740" cy="0"/>
            </a:xfrm>
            <a:prstGeom prst="straightConnector1">
              <a:avLst/>
            </a:prstGeom>
            <a:ln w="38100">
              <a:solidFill>
                <a:schemeClr val="tx2"/>
              </a:solidFill>
              <a:headEnd type="oval"/>
              <a:tailEnd type="triangle"/>
            </a:ln>
          </p:spPr>
          <p:style>
            <a:lnRef idx="1">
              <a:schemeClr val="accent1"/>
            </a:lnRef>
            <a:fillRef idx="0">
              <a:schemeClr val="accent1"/>
            </a:fillRef>
            <a:effectRef idx="0">
              <a:schemeClr val="accent1"/>
            </a:effectRef>
            <a:fontRef idx="minor">
              <a:schemeClr val="tx1"/>
            </a:fontRef>
          </p:style>
        </p:cxnSp>
        <p:cxnSp>
          <p:nvCxnSpPr>
            <p:cNvPr id="28" name="直線矢印コネクタ 27">
              <a:extLst>
                <a:ext uri="{FF2B5EF4-FFF2-40B4-BE49-F238E27FC236}">
                  <a16:creationId xmlns:a16="http://schemas.microsoft.com/office/drawing/2014/main" id="{FB856CA8-D403-5641-BEEE-68E63699E6A2}"/>
                </a:ext>
              </a:extLst>
            </p:cNvPr>
            <p:cNvCxnSpPr>
              <a:cxnSpLocks/>
              <a:stCxn id="18" idx="0"/>
              <a:endCxn id="14" idx="2"/>
            </p:cNvCxnSpPr>
            <p:nvPr/>
          </p:nvCxnSpPr>
          <p:spPr>
            <a:xfrm flipV="1">
              <a:off x="3419265" y="3430454"/>
              <a:ext cx="2" cy="447926"/>
            </a:xfrm>
            <a:prstGeom prst="straightConnector1">
              <a:avLst/>
            </a:prstGeom>
            <a:ln w="38100">
              <a:solidFill>
                <a:schemeClr val="tx2"/>
              </a:solidFill>
              <a:headEnd type="oval"/>
              <a:tailEnd type="triangle"/>
            </a:ln>
          </p:spPr>
          <p:style>
            <a:lnRef idx="1">
              <a:schemeClr val="accent1"/>
            </a:lnRef>
            <a:fillRef idx="0">
              <a:schemeClr val="accent1"/>
            </a:fillRef>
            <a:effectRef idx="0">
              <a:schemeClr val="accent1"/>
            </a:effectRef>
            <a:fontRef idx="minor">
              <a:schemeClr val="tx1"/>
            </a:fontRef>
          </p:style>
        </p:cxnSp>
        <p:cxnSp>
          <p:nvCxnSpPr>
            <p:cNvPr id="29" name="直線矢印コネクタ 28">
              <a:extLst>
                <a:ext uri="{FF2B5EF4-FFF2-40B4-BE49-F238E27FC236}">
                  <a16:creationId xmlns:a16="http://schemas.microsoft.com/office/drawing/2014/main" id="{ACDB9992-0668-CA42-9374-C87687068BF4}"/>
                </a:ext>
              </a:extLst>
            </p:cNvPr>
            <p:cNvCxnSpPr>
              <a:cxnSpLocks/>
              <a:stCxn id="14" idx="3"/>
              <a:endCxn id="15" idx="1"/>
            </p:cNvCxnSpPr>
            <p:nvPr/>
          </p:nvCxnSpPr>
          <p:spPr>
            <a:xfrm>
              <a:off x="4137521" y="3037683"/>
              <a:ext cx="878740" cy="0"/>
            </a:xfrm>
            <a:prstGeom prst="straightConnector1">
              <a:avLst/>
            </a:prstGeom>
            <a:ln w="38100">
              <a:solidFill>
                <a:schemeClr val="tx2"/>
              </a:solidFill>
              <a:headEnd type="oval"/>
              <a:tailEnd type="triangle"/>
            </a:ln>
          </p:spPr>
          <p:style>
            <a:lnRef idx="1">
              <a:schemeClr val="accent1"/>
            </a:lnRef>
            <a:fillRef idx="0">
              <a:schemeClr val="accent1"/>
            </a:fillRef>
            <a:effectRef idx="0">
              <a:schemeClr val="accent1"/>
            </a:effectRef>
            <a:fontRef idx="minor">
              <a:schemeClr val="tx1"/>
            </a:fontRef>
          </p:style>
        </p:cxnSp>
        <p:cxnSp>
          <p:nvCxnSpPr>
            <p:cNvPr id="30" name="直線矢印コネクタ 29">
              <a:extLst>
                <a:ext uri="{FF2B5EF4-FFF2-40B4-BE49-F238E27FC236}">
                  <a16:creationId xmlns:a16="http://schemas.microsoft.com/office/drawing/2014/main" id="{78B98F3A-1E13-3742-826A-6807D17D3A76}"/>
                </a:ext>
              </a:extLst>
            </p:cNvPr>
            <p:cNvCxnSpPr>
              <a:cxnSpLocks/>
              <a:stCxn id="16" idx="1"/>
              <a:endCxn id="15" idx="3"/>
            </p:cNvCxnSpPr>
            <p:nvPr/>
          </p:nvCxnSpPr>
          <p:spPr>
            <a:xfrm flipH="1">
              <a:off x="6452770" y="3037683"/>
              <a:ext cx="878741" cy="0"/>
            </a:xfrm>
            <a:prstGeom prst="straightConnector1">
              <a:avLst/>
            </a:prstGeom>
            <a:ln w="38100">
              <a:solidFill>
                <a:schemeClr val="tx2"/>
              </a:solidFill>
              <a:headEnd type="oval"/>
              <a:tailEnd type="triangle"/>
            </a:ln>
          </p:spPr>
          <p:style>
            <a:lnRef idx="1">
              <a:schemeClr val="accent1"/>
            </a:lnRef>
            <a:fillRef idx="0">
              <a:schemeClr val="accent1"/>
            </a:fillRef>
            <a:effectRef idx="0">
              <a:schemeClr val="accent1"/>
            </a:effectRef>
            <a:fontRef idx="minor">
              <a:schemeClr val="tx1"/>
            </a:fontRef>
          </p:style>
        </p:cxnSp>
        <p:cxnSp>
          <p:nvCxnSpPr>
            <p:cNvPr id="31" name="直線矢印コネクタ 30">
              <a:extLst>
                <a:ext uri="{FF2B5EF4-FFF2-40B4-BE49-F238E27FC236}">
                  <a16:creationId xmlns:a16="http://schemas.microsoft.com/office/drawing/2014/main" id="{4CCA18A4-C496-3A4C-91FF-EDF1FC8C3413}"/>
                </a:ext>
              </a:extLst>
            </p:cNvPr>
            <p:cNvCxnSpPr>
              <a:cxnSpLocks/>
              <a:stCxn id="25" idx="2"/>
              <a:endCxn id="16" idx="0"/>
            </p:cNvCxnSpPr>
            <p:nvPr/>
          </p:nvCxnSpPr>
          <p:spPr>
            <a:xfrm>
              <a:off x="8049766" y="2146551"/>
              <a:ext cx="0" cy="498361"/>
            </a:xfrm>
            <a:prstGeom prst="straightConnector1">
              <a:avLst/>
            </a:prstGeom>
            <a:ln w="38100">
              <a:solidFill>
                <a:schemeClr val="tx2"/>
              </a:solidFill>
              <a:headEnd type="oval"/>
              <a:tailEnd type="triangle"/>
            </a:ln>
          </p:spPr>
          <p:style>
            <a:lnRef idx="1">
              <a:schemeClr val="accent1"/>
            </a:lnRef>
            <a:fillRef idx="0">
              <a:schemeClr val="accent1"/>
            </a:fillRef>
            <a:effectRef idx="0">
              <a:schemeClr val="accent1"/>
            </a:effectRef>
            <a:fontRef idx="minor">
              <a:schemeClr val="tx1"/>
            </a:fontRef>
          </p:style>
        </p:cxnSp>
        <p:cxnSp>
          <p:nvCxnSpPr>
            <p:cNvPr id="32" name="直線矢印コネクタ 31">
              <a:extLst>
                <a:ext uri="{FF2B5EF4-FFF2-40B4-BE49-F238E27FC236}">
                  <a16:creationId xmlns:a16="http://schemas.microsoft.com/office/drawing/2014/main" id="{0986C3FB-C9D3-364F-AAED-975745786EF1}"/>
                </a:ext>
              </a:extLst>
            </p:cNvPr>
            <p:cNvCxnSpPr>
              <a:cxnSpLocks/>
              <a:stCxn id="20" idx="1"/>
              <a:endCxn id="17" idx="3"/>
            </p:cNvCxnSpPr>
            <p:nvPr/>
          </p:nvCxnSpPr>
          <p:spPr>
            <a:xfrm flipH="1">
              <a:off x="4137521" y="1535361"/>
              <a:ext cx="1213461" cy="0"/>
            </a:xfrm>
            <a:prstGeom prst="straightConnector1">
              <a:avLst/>
            </a:prstGeom>
            <a:ln w="38100">
              <a:solidFill>
                <a:schemeClr val="tx2"/>
              </a:solidFill>
              <a:headEnd type="oval"/>
              <a:tailEnd type="triangle"/>
            </a:ln>
          </p:spPr>
          <p:style>
            <a:lnRef idx="1">
              <a:schemeClr val="accent1"/>
            </a:lnRef>
            <a:fillRef idx="0">
              <a:schemeClr val="accent1"/>
            </a:fillRef>
            <a:effectRef idx="0">
              <a:schemeClr val="accent1"/>
            </a:effectRef>
            <a:fontRef idx="minor">
              <a:schemeClr val="tx1"/>
            </a:fontRef>
          </p:style>
        </p:cxnSp>
        <p:cxnSp>
          <p:nvCxnSpPr>
            <p:cNvPr id="33" name="直線矢印コネクタ 32">
              <a:extLst>
                <a:ext uri="{FF2B5EF4-FFF2-40B4-BE49-F238E27FC236}">
                  <a16:creationId xmlns:a16="http://schemas.microsoft.com/office/drawing/2014/main" id="{E82A6112-F8E5-CE42-8A8E-33200AA8FA2B}"/>
                </a:ext>
              </a:extLst>
            </p:cNvPr>
            <p:cNvCxnSpPr>
              <a:cxnSpLocks/>
              <a:stCxn id="17" idx="2"/>
              <a:endCxn id="14" idx="0"/>
            </p:cNvCxnSpPr>
            <p:nvPr/>
          </p:nvCxnSpPr>
          <p:spPr>
            <a:xfrm>
              <a:off x="3419267" y="1928132"/>
              <a:ext cx="0" cy="716780"/>
            </a:xfrm>
            <a:prstGeom prst="straightConnector1">
              <a:avLst/>
            </a:prstGeom>
            <a:ln w="38100">
              <a:solidFill>
                <a:schemeClr val="tx2"/>
              </a:solidFill>
              <a:headEnd type="oval"/>
              <a:tailEnd type="triangle"/>
            </a:ln>
          </p:spPr>
          <p:style>
            <a:lnRef idx="1">
              <a:schemeClr val="accent1"/>
            </a:lnRef>
            <a:fillRef idx="0">
              <a:schemeClr val="accent1"/>
            </a:fillRef>
            <a:effectRef idx="0">
              <a:schemeClr val="accent1"/>
            </a:effectRef>
            <a:fontRef idx="minor">
              <a:schemeClr val="tx1"/>
            </a:fontRef>
          </p:style>
        </p:cxnSp>
        <p:cxnSp>
          <p:nvCxnSpPr>
            <p:cNvPr id="34" name="カギ線コネクタ 33">
              <a:extLst>
                <a:ext uri="{FF2B5EF4-FFF2-40B4-BE49-F238E27FC236}">
                  <a16:creationId xmlns:a16="http://schemas.microsoft.com/office/drawing/2014/main" id="{B4F6B7A2-4958-F64E-8B06-E5D5C84EE014}"/>
                </a:ext>
              </a:extLst>
            </p:cNvPr>
            <p:cNvCxnSpPr>
              <a:stCxn id="17" idx="2"/>
              <a:endCxn id="15" idx="0"/>
            </p:cNvCxnSpPr>
            <p:nvPr/>
          </p:nvCxnSpPr>
          <p:spPr>
            <a:xfrm rot="16200000" flipH="1">
              <a:off x="4218501" y="1128897"/>
              <a:ext cx="716780" cy="2315249"/>
            </a:xfrm>
            <a:prstGeom prst="bentConnector3">
              <a:avLst/>
            </a:prstGeom>
            <a:ln w="38100">
              <a:solidFill>
                <a:schemeClr val="tx2"/>
              </a:solidFill>
              <a:tailEnd type="triangle"/>
            </a:ln>
          </p:spPr>
          <p:style>
            <a:lnRef idx="1">
              <a:schemeClr val="accent1"/>
            </a:lnRef>
            <a:fillRef idx="0">
              <a:schemeClr val="accent1"/>
            </a:fillRef>
            <a:effectRef idx="0">
              <a:schemeClr val="accent1"/>
            </a:effectRef>
            <a:fontRef idx="minor">
              <a:schemeClr val="tx1"/>
            </a:fontRef>
          </p:style>
        </p:cxnSp>
        <p:cxnSp>
          <p:nvCxnSpPr>
            <p:cNvPr id="35" name="カギ線コネクタ 34">
              <a:extLst>
                <a:ext uri="{FF2B5EF4-FFF2-40B4-BE49-F238E27FC236}">
                  <a16:creationId xmlns:a16="http://schemas.microsoft.com/office/drawing/2014/main" id="{F44C2484-25FD-FF4A-951F-4BAAB9470FCA}"/>
                </a:ext>
              </a:extLst>
            </p:cNvPr>
            <p:cNvCxnSpPr>
              <a:cxnSpLocks/>
            </p:cNvCxnSpPr>
            <p:nvPr/>
          </p:nvCxnSpPr>
          <p:spPr>
            <a:xfrm rot="16200000" flipH="1">
              <a:off x="5085151" y="262246"/>
              <a:ext cx="716780" cy="4048553"/>
            </a:xfrm>
            <a:prstGeom prst="bentConnector3">
              <a:avLst>
                <a:gd name="adj1" fmla="val 50000"/>
              </a:avLst>
            </a:prstGeom>
            <a:ln w="38100">
              <a:solidFill>
                <a:schemeClr val="tx2"/>
              </a:solidFill>
              <a:tailEnd type="triangle"/>
            </a:ln>
          </p:spPr>
          <p:style>
            <a:lnRef idx="1">
              <a:schemeClr val="accent1"/>
            </a:lnRef>
            <a:fillRef idx="0">
              <a:schemeClr val="accent1"/>
            </a:fillRef>
            <a:effectRef idx="0">
              <a:schemeClr val="accent1"/>
            </a:effectRef>
            <a:fontRef idx="minor">
              <a:schemeClr val="tx1"/>
            </a:fontRef>
          </p:style>
        </p:cxnSp>
        <p:cxnSp>
          <p:nvCxnSpPr>
            <p:cNvPr id="36" name="直線矢印コネクタ 35">
              <a:extLst>
                <a:ext uri="{FF2B5EF4-FFF2-40B4-BE49-F238E27FC236}">
                  <a16:creationId xmlns:a16="http://schemas.microsoft.com/office/drawing/2014/main" id="{84B44903-0972-DE4A-9E60-C2B0933CB884}"/>
                </a:ext>
              </a:extLst>
            </p:cNvPr>
            <p:cNvCxnSpPr>
              <a:cxnSpLocks/>
            </p:cNvCxnSpPr>
            <p:nvPr/>
          </p:nvCxnSpPr>
          <p:spPr>
            <a:xfrm>
              <a:off x="1507969" y="4000910"/>
              <a:ext cx="1546292" cy="9573"/>
            </a:xfrm>
            <a:prstGeom prst="straightConnector1">
              <a:avLst/>
            </a:prstGeom>
            <a:ln w="38100">
              <a:solidFill>
                <a:schemeClr val="tx2"/>
              </a:solidFill>
              <a:headEnd type="oval"/>
              <a:tailEnd type="triangle"/>
            </a:ln>
          </p:spPr>
          <p:style>
            <a:lnRef idx="1">
              <a:schemeClr val="accent1"/>
            </a:lnRef>
            <a:fillRef idx="0">
              <a:schemeClr val="accent1"/>
            </a:fillRef>
            <a:effectRef idx="0">
              <a:schemeClr val="accent1"/>
            </a:effectRef>
            <a:fontRef idx="minor">
              <a:schemeClr val="tx1"/>
            </a:fontRef>
          </p:style>
        </p:cxnSp>
        <p:cxnSp>
          <p:nvCxnSpPr>
            <p:cNvPr id="37" name="直線矢印コネクタ 36">
              <a:extLst>
                <a:ext uri="{FF2B5EF4-FFF2-40B4-BE49-F238E27FC236}">
                  <a16:creationId xmlns:a16="http://schemas.microsoft.com/office/drawing/2014/main" id="{9A97360D-7250-7047-ADB1-5D9B623DCAF3}"/>
                </a:ext>
              </a:extLst>
            </p:cNvPr>
            <p:cNvCxnSpPr>
              <a:cxnSpLocks/>
            </p:cNvCxnSpPr>
            <p:nvPr/>
          </p:nvCxnSpPr>
          <p:spPr>
            <a:xfrm flipH="1" flipV="1">
              <a:off x="1507969" y="4349953"/>
              <a:ext cx="1546292" cy="9573"/>
            </a:xfrm>
            <a:prstGeom prst="straightConnector1">
              <a:avLst/>
            </a:prstGeom>
            <a:ln w="38100">
              <a:solidFill>
                <a:schemeClr val="tx2"/>
              </a:solidFill>
              <a:headEnd type="oval"/>
              <a:tailEnd type="triangle"/>
            </a:ln>
          </p:spPr>
          <p:style>
            <a:lnRef idx="1">
              <a:schemeClr val="accent1"/>
            </a:lnRef>
            <a:fillRef idx="0">
              <a:schemeClr val="accent1"/>
            </a:fillRef>
            <a:effectRef idx="0">
              <a:schemeClr val="accent1"/>
            </a:effectRef>
            <a:fontRef idx="minor">
              <a:schemeClr val="tx1"/>
            </a:fontRef>
          </p:style>
        </p:cxnSp>
        <p:sp>
          <p:nvSpPr>
            <p:cNvPr id="38" name="テキスト ボックス 37">
              <a:extLst>
                <a:ext uri="{FF2B5EF4-FFF2-40B4-BE49-F238E27FC236}">
                  <a16:creationId xmlns:a16="http://schemas.microsoft.com/office/drawing/2014/main" id="{5F65F447-7C71-7B4F-B3EE-1D0C33DD53D7}"/>
                </a:ext>
              </a:extLst>
            </p:cNvPr>
            <p:cNvSpPr txBox="1"/>
            <p:nvPr/>
          </p:nvSpPr>
          <p:spPr>
            <a:xfrm>
              <a:off x="4590361" y="1310700"/>
              <a:ext cx="307777" cy="221018"/>
            </a:xfrm>
            <a:prstGeom prst="rect">
              <a:avLst/>
            </a:prstGeom>
            <a:noFill/>
            <a:ln>
              <a:noFill/>
            </a:ln>
          </p:spPr>
          <p:txBody>
            <a:bodyPr wrap="none" lIns="0" tIns="0" rIns="0" bIns="36000" rtlCol="0">
              <a:spAutoFit/>
            </a:bodyPr>
            <a:lstStyle/>
            <a:p>
              <a:pPr algn="ctr"/>
              <a:r>
                <a:rPr kumimoji="1" lang="ja-JP" altLang="en-US" sz="1200">
                  <a:latin typeface="Meiryo UI" panose="020B0604030504040204" pitchFamily="34" charset="-128"/>
                  <a:ea typeface="Meiryo UI" panose="020B0604030504040204" pitchFamily="34" charset="-128"/>
                </a:rPr>
                <a:t>参照</a:t>
              </a:r>
            </a:p>
          </p:txBody>
        </p:sp>
        <p:sp>
          <p:nvSpPr>
            <p:cNvPr id="39" name="テキスト ボックス 38">
              <a:extLst>
                <a:ext uri="{FF2B5EF4-FFF2-40B4-BE49-F238E27FC236}">
                  <a16:creationId xmlns:a16="http://schemas.microsoft.com/office/drawing/2014/main" id="{E0FE7833-6466-2540-9994-D970A8AF497E}"/>
                </a:ext>
              </a:extLst>
            </p:cNvPr>
            <p:cNvSpPr txBox="1"/>
            <p:nvPr/>
          </p:nvSpPr>
          <p:spPr>
            <a:xfrm>
              <a:off x="3534684" y="2020011"/>
              <a:ext cx="307777" cy="221018"/>
            </a:xfrm>
            <a:prstGeom prst="rect">
              <a:avLst/>
            </a:prstGeom>
            <a:noFill/>
            <a:ln>
              <a:noFill/>
            </a:ln>
          </p:spPr>
          <p:txBody>
            <a:bodyPr wrap="none" lIns="0" tIns="0" rIns="0" bIns="36000" rtlCol="0">
              <a:spAutoFit/>
            </a:bodyPr>
            <a:lstStyle/>
            <a:p>
              <a:pPr algn="ctr"/>
              <a:r>
                <a:rPr kumimoji="1" lang="ja-JP" altLang="en-US" sz="1200">
                  <a:latin typeface="Meiryo UI" panose="020B0604030504040204" pitchFamily="34" charset="-128"/>
                  <a:ea typeface="Meiryo UI" panose="020B0604030504040204" pitchFamily="34" charset="-128"/>
                </a:rPr>
                <a:t>参照</a:t>
              </a:r>
            </a:p>
          </p:txBody>
        </p:sp>
        <p:sp>
          <p:nvSpPr>
            <p:cNvPr id="40" name="テキスト ボックス 39">
              <a:extLst>
                <a:ext uri="{FF2B5EF4-FFF2-40B4-BE49-F238E27FC236}">
                  <a16:creationId xmlns:a16="http://schemas.microsoft.com/office/drawing/2014/main" id="{75928862-543F-D740-BDBF-B6195DED2F25}"/>
                </a:ext>
              </a:extLst>
            </p:cNvPr>
            <p:cNvSpPr txBox="1"/>
            <p:nvPr/>
          </p:nvSpPr>
          <p:spPr>
            <a:xfrm>
              <a:off x="2098452" y="2821057"/>
              <a:ext cx="307777" cy="221018"/>
            </a:xfrm>
            <a:prstGeom prst="rect">
              <a:avLst/>
            </a:prstGeom>
            <a:noFill/>
            <a:ln>
              <a:noFill/>
            </a:ln>
          </p:spPr>
          <p:txBody>
            <a:bodyPr wrap="none" lIns="0" tIns="0" rIns="0" bIns="36000" rtlCol="0">
              <a:spAutoFit/>
            </a:bodyPr>
            <a:lstStyle/>
            <a:p>
              <a:pPr algn="ctr"/>
              <a:r>
                <a:rPr kumimoji="1" lang="ja-JP" altLang="en-US" sz="1200">
                  <a:latin typeface="Meiryo UI" panose="020B0604030504040204" pitchFamily="34" charset="-128"/>
                  <a:ea typeface="Meiryo UI" panose="020B0604030504040204" pitchFamily="34" charset="-128"/>
                </a:rPr>
                <a:t>登録</a:t>
              </a:r>
            </a:p>
          </p:txBody>
        </p:sp>
        <p:sp>
          <p:nvSpPr>
            <p:cNvPr id="41" name="テキスト ボックス 40">
              <a:extLst>
                <a:ext uri="{FF2B5EF4-FFF2-40B4-BE49-F238E27FC236}">
                  <a16:creationId xmlns:a16="http://schemas.microsoft.com/office/drawing/2014/main" id="{4A4622BE-8B70-FF49-87A4-A30402D6EA30}"/>
                </a:ext>
              </a:extLst>
            </p:cNvPr>
            <p:cNvSpPr txBox="1"/>
            <p:nvPr/>
          </p:nvSpPr>
          <p:spPr>
            <a:xfrm>
              <a:off x="700064" y="3543908"/>
              <a:ext cx="307777" cy="221018"/>
            </a:xfrm>
            <a:prstGeom prst="rect">
              <a:avLst/>
            </a:prstGeom>
            <a:noFill/>
            <a:ln>
              <a:noFill/>
            </a:ln>
          </p:spPr>
          <p:txBody>
            <a:bodyPr wrap="none" lIns="0" tIns="0" rIns="0" bIns="36000" rtlCol="0">
              <a:spAutoFit/>
            </a:bodyPr>
            <a:lstStyle/>
            <a:p>
              <a:pPr algn="ctr"/>
              <a:r>
                <a:rPr kumimoji="1" lang="ja-JP" altLang="en-US" sz="1200">
                  <a:latin typeface="Meiryo UI" panose="020B0604030504040204" pitchFamily="34" charset="-128"/>
                  <a:ea typeface="Meiryo UI" panose="020B0604030504040204" pitchFamily="34" charset="-128"/>
                </a:rPr>
                <a:t>入力</a:t>
              </a:r>
            </a:p>
          </p:txBody>
        </p:sp>
        <p:sp>
          <p:nvSpPr>
            <p:cNvPr id="42" name="テキスト ボックス 41">
              <a:extLst>
                <a:ext uri="{FF2B5EF4-FFF2-40B4-BE49-F238E27FC236}">
                  <a16:creationId xmlns:a16="http://schemas.microsoft.com/office/drawing/2014/main" id="{382F3E5A-F752-0442-8485-E15B8E7236ED}"/>
                </a:ext>
              </a:extLst>
            </p:cNvPr>
            <p:cNvSpPr txBox="1"/>
            <p:nvPr/>
          </p:nvSpPr>
          <p:spPr>
            <a:xfrm>
              <a:off x="3534683" y="3543908"/>
              <a:ext cx="307777" cy="221018"/>
            </a:xfrm>
            <a:prstGeom prst="rect">
              <a:avLst/>
            </a:prstGeom>
            <a:noFill/>
            <a:ln>
              <a:noFill/>
            </a:ln>
          </p:spPr>
          <p:txBody>
            <a:bodyPr wrap="none" lIns="0" tIns="0" rIns="0" bIns="36000" rtlCol="0">
              <a:spAutoFit/>
            </a:bodyPr>
            <a:lstStyle/>
            <a:p>
              <a:pPr algn="ctr"/>
              <a:r>
                <a:rPr kumimoji="1" lang="ja-JP" altLang="en-US" sz="1200">
                  <a:latin typeface="Meiryo UI" panose="020B0604030504040204" pitchFamily="34" charset="-128"/>
                  <a:ea typeface="Meiryo UI" panose="020B0604030504040204" pitchFamily="34" charset="-128"/>
                </a:rPr>
                <a:t>入力</a:t>
              </a:r>
            </a:p>
          </p:txBody>
        </p:sp>
        <p:sp>
          <p:nvSpPr>
            <p:cNvPr id="43" name="テキスト ボックス 42">
              <a:extLst>
                <a:ext uri="{FF2B5EF4-FFF2-40B4-BE49-F238E27FC236}">
                  <a16:creationId xmlns:a16="http://schemas.microsoft.com/office/drawing/2014/main" id="{6B3D3B05-2257-9647-9471-C3841831F27F}"/>
                </a:ext>
              </a:extLst>
            </p:cNvPr>
            <p:cNvSpPr txBox="1"/>
            <p:nvPr/>
          </p:nvSpPr>
          <p:spPr>
            <a:xfrm>
              <a:off x="1905210" y="3770884"/>
              <a:ext cx="751809" cy="221018"/>
            </a:xfrm>
            <a:prstGeom prst="rect">
              <a:avLst/>
            </a:prstGeom>
            <a:noFill/>
            <a:ln>
              <a:noFill/>
            </a:ln>
          </p:spPr>
          <p:txBody>
            <a:bodyPr wrap="none" lIns="0" tIns="0" rIns="0" bIns="36000" rtlCol="0">
              <a:spAutoFit/>
            </a:bodyPr>
            <a:lstStyle/>
            <a:p>
              <a:pPr algn="ctr"/>
              <a:r>
                <a:rPr kumimoji="1" lang="ja-JP" altLang="en-US" sz="1200">
                  <a:latin typeface="Meiryo UI" panose="020B0604030504040204" pitchFamily="34" charset="-128"/>
                  <a:ea typeface="Meiryo UI" panose="020B0604030504040204" pitchFamily="34" charset="-128"/>
                </a:rPr>
                <a:t>予約申込み</a:t>
              </a:r>
            </a:p>
          </p:txBody>
        </p:sp>
        <p:sp>
          <p:nvSpPr>
            <p:cNvPr id="44" name="テキスト ボックス 43">
              <a:extLst>
                <a:ext uri="{FF2B5EF4-FFF2-40B4-BE49-F238E27FC236}">
                  <a16:creationId xmlns:a16="http://schemas.microsoft.com/office/drawing/2014/main" id="{439B288B-8A54-4348-8FBE-CBA44E50B09C}"/>
                </a:ext>
              </a:extLst>
            </p:cNvPr>
            <p:cNvSpPr txBox="1"/>
            <p:nvPr/>
          </p:nvSpPr>
          <p:spPr>
            <a:xfrm>
              <a:off x="1819449" y="4406084"/>
              <a:ext cx="923330" cy="221018"/>
            </a:xfrm>
            <a:prstGeom prst="rect">
              <a:avLst/>
            </a:prstGeom>
            <a:noFill/>
            <a:ln>
              <a:noFill/>
            </a:ln>
          </p:spPr>
          <p:txBody>
            <a:bodyPr wrap="none" lIns="0" tIns="0" rIns="0" bIns="36000" rtlCol="0">
              <a:spAutoFit/>
            </a:bodyPr>
            <a:lstStyle/>
            <a:p>
              <a:pPr algn="ctr"/>
              <a:r>
                <a:rPr kumimoji="1" lang="ja-JP" altLang="en-US" sz="1200">
                  <a:latin typeface="Meiryo UI" panose="020B0604030504040204" pitchFamily="34" charset="-128"/>
                  <a:ea typeface="Meiryo UI" panose="020B0604030504040204" pitchFamily="34" charset="-128"/>
                </a:rPr>
                <a:t>予約確定連絡</a:t>
              </a:r>
            </a:p>
          </p:txBody>
        </p:sp>
        <p:sp>
          <p:nvSpPr>
            <p:cNvPr id="45" name="テキスト ボックス 44">
              <a:extLst>
                <a:ext uri="{FF2B5EF4-FFF2-40B4-BE49-F238E27FC236}">
                  <a16:creationId xmlns:a16="http://schemas.microsoft.com/office/drawing/2014/main" id="{1EE3A781-7A39-BB4B-A5FA-E46A3989C7CF}"/>
                </a:ext>
              </a:extLst>
            </p:cNvPr>
            <p:cNvSpPr txBox="1"/>
            <p:nvPr/>
          </p:nvSpPr>
          <p:spPr>
            <a:xfrm>
              <a:off x="4423002" y="2821057"/>
              <a:ext cx="307777" cy="221018"/>
            </a:xfrm>
            <a:prstGeom prst="rect">
              <a:avLst/>
            </a:prstGeom>
            <a:noFill/>
            <a:ln>
              <a:noFill/>
            </a:ln>
          </p:spPr>
          <p:txBody>
            <a:bodyPr wrap="none" lIns="0" tIns="0" rIns="0" bIns="36000" rtlCol="0">
              <a:spAutoFit/>
            </a:bodyPr>
            <a:lstStyle/>
            <a:p>
              <a:pPr algn="ctr"/>
              <a:r>
                <a:rPr kumimoji="1" lang="ja-JP" altLang="en-US" sz="1200">
                  <a:latin typeface="Meiryo UI" panose="020B0604030504040204" pitchFamily="34" charset="-128"/>
                  <a:ea typeface="Meiryo UI" panose="020B0604030504040204" pitchFamily="34" charset="-128"/>
                </a:rPr>
                <a:t>参照</a:t>
              </a:r>
            </a:p>
          </p:txBody>
        </p:sp>
        <p:sp>
          <p:nvSpPr>
            <p:cNvPr id="46" name="テキスト ボックス 45">
              <a:extLst>
                <a:ext uri="{FF2B5EF4-FFF2-40B4-BE49-F238E27FC236}">
                  <a16:creationId xmlns:a16="http://schemas.microsoft.com/office/drawing/2014/main" id="{A5F30AE1-C97E-0B45-9BB9-FFD706FFB063}"/>
                </a:ext>
              </a:extLst>
            </p:cNvPr>
            <p:cNvSpPr txBox="1"/>
            <p:nvPr/>
          </p:nvSpPr>
          <p:spPr>
            <a:xfrm>
              <a:off x="6545410" y="2821057"/>
              <a:ext cx="692497" cy="221018"/>
            </a:xfrm>
            <a:prstGeom prst="rect">
              <a:avLst/>
            </a:prstGeom>
            <a:noFill/>
            <a:ln>
              <a:noFill/>
            </a:ln>
          </p:spPr>
          <p:txBody>
            <a:bodyPr wrap="none" lIns="0" tIns="0" rIns="0" bIns="36000" rtlCol="0">
              <a:spAutoFit/>
            </a:bodyPr>
            <a:lstStyle/>
            <a:p>
              <a:pPr algn="ctr"/>
              <a:r>
                <a:rPr kumimoji="1" lang="ja-JP" altLang="en-US" sz="1200">
                  <a:latin typeface="Meiryo UI" panose="020B0604030504040204" pitchFamily="34" charset="-128"/>
                  <a:ea typeface="Meiryo UI" panose="020B0604030504040204" pitchFamily="34" charset="-128"/>
                </a:rPr>
                <a:t>登録・更新</a:t>
              </a:r>
            </a:p>
          </p:txBody>
        </p:sp>
        <p:sp>
          <p:nvSpPr>
            <p:cNvPr id="47" name="テキスト ボックス 46">
              <a:extLst>
                <a:ext uri="{FF2B5EF4-FFF2-40B4-BE49-F238E27FC236}">
                  <a16:creationId xmlns:a16="http://schemas.microsoft.com/office/drawing/2014/main" id="{75CF4FA3-5396-AF41-8CD8-DC67DD3F993F}"/>
                </a:ext>
              </a:extLst>
            </p:cNvPr>
            <p:cNvSpPr txBox="1"/>
            <p:nvPr/>
          </p:nvSpPr>
          <p:spPr>
            <a:xfrm>
              <a:off x="8103339" y="2286521"/>
              <a:ext cx="692497" cy="221018"/>
            </a:xfrm>
            <a:prstGeom prst="rect">
              <a:avLst/>
            </a:prstGeom>
            <a:noFill/>
            <a:ln>
              <a:noFill/>
            </a:ln>
          </p:spPr>
          <p:txBody>
            <a:bodyPr wrap="none" lIns="0" tIns="0" rIns="0" bIns="36000" rtlCol="0">
              <a:spAutoFit/>
            </a:bodyPr>
            <a:lstStyle/>
            <a:p>
              <a:pPr algn="ctr"/>
              <a:r>
                <a:rPr kumimoji="1" lang="ja-JP" altLang="en-US" sz="1200">
                  <a:latin typeface="Meiryo UI" panose="020B0604030504040204" pitchFamily="34" charset="-128"/>
                  <a:ea typeface="Meiryo UI" panose="020B0604030504040204" pitchFamily="34" charset="-128"/>
                </a:rPr>
                <a:t>登録・更新</a:t>
              </a:r>
            </a:p>
          </p:txBody>
        </p:sp>
        <p:cxnSp>
          <p:nvCxnSpPr>
            <p:cNvPr id="48" name="直線矢印コネクタ 47">
              <a:extLst>
                <a:ext uri="{FF2B5EF4-FFF2-40B4-BE49-F238E27FC236}">
                  <a16:creationId xmlns:a16="http://schemas.microsoft.com/office/drawing/2014/main" id="{4F3F44D2-8AF1-7A4B-96A8-A4D7D6768A6C}"/>
                </a:ext>
              </a:extLst>
            </p:cNvPr>
            <p:cNvCxnSpPr>
              <a:cxnSpLocks/>
              <a:stCxn id="20" idx="3"/>
              <a:endCxn id="21" idx="1"/>
            </p:cNvCxnSpPr>
            <p:nvPr/>
          </p:nvCxnSpPr>
          <p:spPr>
            <a:xfrm flipV="1">
              <a:off x="6158887" y="1535178"/>
              <a:ext cx="1486928" cy="183"/>
            </a:xfrm>
            <a:prstGeom prst="straightConnector1">
              <a:avLst/>
            </a:prstGeom>
            <a:ln w="38100">
              <a:solidFill>
                <a:schemeClr val="tx2"/>
              </a:solidFill>
              <a:headEnd type="oval"/>
              <a:tailEnd type="triangle"/>
            </a:ln>
          </p:spPr>
          <p:style>
            <a:lnRef idx="1">
              <a:schemeClr val="accent1"/>
            </a:lnRef>
            <a:fillRef idx="0">
              <a:schemeClr val="accent1"/>
            </a:fillRef>
            <a:effectRef idx="0">
              <a:schemeClr val="accent1"/>
            </a:effectRef>
            <a:fontRef idx="minor">
              <a:schemeClr val="tx1"/>
            </a:fontRef>
          </p:style>
        </p:cxnSp>
        <p:sp>
          <p:nvSpPr>
            <p:cNvPr id="49" name="テキスト ボックス 48">
              <a:extLst>
                <a:ext uri="{FF2B5EF4-FFF2-40B4-BE49-F238E27FC236}">
                  <a16:creationId xmlns:a16="http://schemas.microsoft.com/office/drawing/2014/main" id="{B2FF8CAA-F815-1646-A078-802122574049}"/>
                </a:ext>
              </a:extLst>
            </p:cNvPr>
            <p:cNvSpPr txBox="1"/>
            <p:nvPr/>
          </p:nvSpPr>
          <p:spPr>
            <a:xfrm>
              <a:off x="6422352" y="1318708"/>
              <a:ext cx="955390" cy="221018"/>
            </a:xfrm>
            <a:prstGeom prst="rect">
              <a:avLst/>
            </a:prstGeom>
            <a:noFill/>
            <a:ln>
              <a:noFill/>
            </a:ln>
          </p:spPr>
          <p:txBody>
            <a:bodyPr wrap="none" lIns="0" tIns="0" rIns="0" bIns="36000" rtlCol="0">
              <a:spAutoFit/>
            </a:bodyPr>
            <a:lstStyle/>
            <a:p>
              <a:pPr algn="ctr"/>
              <a:r>
                <a:rPr kumimoji="1" lang="ja-JP" altLang="en-US" sz="1200">
                  <a:latin typeface="Meiryo UI" panose="020B0604030504040204" pitchFamily="34" charset="-128"/>
                  <a:ea typeface="Meiryo UI" panose="020B0604030504040204" pitchFamily="34" charset="-128"/>
                </a:rPr>
                <a:t>マスタ情報報告</a:t>
              </a:r>
            </a:p>
          </p:txBody>
        </p:sp>
        <p:sp>
          <p:nvSpPr>
            <p:cNvPr id="50" name="テキスト ボックス 49">
              <a:extLst>
                <a:ext uri="{FF2B5EF4-FFF2-40B4-BE49-F238E27FC236}">
                  <a16:creationId xmlns:a16="http://schemas.microsoft.com/office/drawing/2014/main" id="{5A04EC59-CD8B-DC4C-8AB6-57E6393C66BC}"/>
                </a:ext>
              </a:extLst>
            </p:cNvPr>
            <p:cNvSpPr txBox="1"/>
            <p:nvPr/>
          </p:nvSpPr>
          <p:spPr>
            <a:xfrm>
              <a:off x="364867" y="2388079"/>
              <a:ext cx="1458734" cy="221018"/>
            </a:xfrm>
            <a:prstGeom prst="rect">
              <a:avLst/>
            </a:prstGeom>
            <a:noFill/>
            <a:ln>
              <a:noFill/>
            </a:ln>
          </p:spPr>
          <p:txBody>
            <a:bodyPr wrap="none" lIns="0" tIns="0" rIns="0" bIns="36000" rtlCol="0">
              <a:spAutoFit/>
            </a:bodyPr>
            <a:lstStyle/>
            <a:p>
              <a:pPr algn="ctr"/>
              <a:r>
                <a:rPr kumimoji="1" lang="en-US" altLang="ja-JP" sz="1200" b="1" dirty="0">
                  <a:solidFill>
                    <a:schemeClr val="accent6"/>
                  </a:solidFill>
                  <a:latin typeface="Meiryo UI" panose="020B0604030504040204" pitchFamily="34" charset="-128"/>
                  <a:ea typeface="Meiryo UI" panose="020B0604030504040204" pitchFamily="34" charset="-128"/>
                </a:rPr>
                <a:t>※LINE</a:t>
              </a:r>
              <a:r>
                <a:rPr kumimoji="1" lang="ja-JP" altLang="en-US" sz="1200" b="1">
                  <a:solidFill>
                    <a:schemeClr val="accent6"/>
                  </a:solidFill>
                  <a:latin typeface="Meiryo UI" panose="020B0604030504040204" pitchFamily="34" charset="-128"/>
                  <a:ea typeface="Meiryo UI" panose="020B0604030504040204" pitchFamily="34" charset="-128"/>
                </a:rPr>
                <a:t>連携は要開発</a:t>
              </a:r>
            </a:p>
          </p:txBody>
        </p:sp>
        <p:sp>
          <p:nvSpPr>
            <p:cNvPr id="51" name="テキスト ボックス 50">
              <a:extLst>
                <a:ext uri="{FF2B5EF4-FFF2-40B4-BE49-F238E27FC236}">
                  <a16:creationId xmlns:a16="http://schemas.microsoft.com/office/drawing/2014/main" id="{4384F221-A036-FC42-90C3-C184F44ACA60}"/>
                </a:ext>
              </a:extLst>
            </p:cNvPr>
            <p:cNvSpPr txBox="1"/>
            <p:nvPr/>
          </p:nvSpPr>
          <p:spPr>
            <a:xfrm>
              <a:off x="5509799" y="3833911"/>
              <a:ext cx="2277162" cy="682682"/>
            </a:xfrm>
            <a:prstGeom prst="rect">
              <a:avLst/>
            </a:prstGeom>
            <a:noFill/>
            <a:ln>
              <a:noFill/>
            </a:ln>
          </p:spPr>
          <p:txBody>
            <a:bodyPr wrap="none" lIns="0" tIns="0" rIns="0" bIns="36000" rtlCol="0">
              <a:spAutoFit/>
            </a:bodyPr>
            <a:lstStyle/>
            <a:p>
              <a:pPr algn="ctr"/>
              <a:r>
                <a:rPr kumimoji="1" lang="en-US" altLang="ja-JP" sz="1400" b="1" dirty="0" err="1">
                  <a:solidFill>
                    <a:schemeClr val="accent6"/>
                  </a:solidFill>
                  <a:latin typeface="Meiryo UI" panose="020B0604030504040204" pitchFamily="34" charset="-128"/>
                  <a:ea typeface="Meiryo UI" panose="020B0604030504040204" pitchFamily="34" charset="-128"/>
                </a:rPr>
                <a:t>kintone</a:t>
              </a:r>
              <a:r>
                <a:rPr kumimoji="1" lang="ja-JP" altLang="en-US" sz="1400" b="1">
                  <a:solidFill>
                    <a:schemeClr val="accent6"/>
                  </a:solidFill>
                  <a:latin typeface="Meiryo UI" panose="020B0604030504040204" pitchFamily="34" charset="-128"/>
                  <a:ea typeface="Meiryo UI" panose="020B0604030504040204" pitchFamily="34" charset="-128"/>
                </a:rPr>
                <a:t>および関連サービスを</a:t>
              </a:r>
              <a:endParaRPr kumimoji="1" lang="en-US" altLang="ja-JP" sz="1400" b="1" dirty="0">
                <a:solidFill>
                  <a:schemeClr val="accent6"/>
                </a:solidFill>
                <a:latin typeface="Meiryo UI" panose="020B0604030504040204" pitchFamily="34" charset="-128"/>
                <a:ea typeface="Meiryo UI" panose="020B0604030504040204" pitchFamily="34" charset="-128"/>
              </a:endParaRPr>
            </a:p>
            <a:p>
              <a:pPr algn="ctr"/>
              <a:r>
                <a:rPr kumimoji="1" lang="ja-JP" altLang="en-US" sz="1400" b="1">
                  <a:solidFill>
                    <a:schemeClr val="accent6"/>
                  </a:solidFill>
                  <a:latin typeface="Meiryo UI" panose="020B0604030504040204" pitchFamily="34" charset="-128"/>
                  <a:ea typeface="Meiryo UI" panose="020B0604030504040204" pitchFamily="34" charset="-128"/>
                </a:rPr>
                <a:t>組み合わせて開発しています</a:t>
              </a:r>
              <a:endParaRPr kumimoji="1" lang="en-US" altLang="ja-JP" sz="1400" b="1" dirty="0">
                <a:solidFill>
                  <a:schemeClr val="accent6"/>
                </a:solidFill>
                <a:latin typeface="Meiryo UI" panose="020B0604030504040204" pitchFamily="34" charset="-128"/>
                <a:ea typeface="Meiryo UI" panose="020B0604030504040204" pitchFamily="34" charset="-128"/>
              </a:endParaRPr>
            </a:p>
            <a:p>
              <a:pPr algn="ctr"/>
              <a:r>
                <a:rPr kumimoji="1" lang="ja-JP" altLang="en-US" sz="1400" b="1">
                  <a:solidFill>
                    <a:schemeClr val="accent6"/>
                  </a:solidFill>
                  <a:latin typeface="Meiryo UI" panose="020B0604030504040204" pitchFamily="34" charset="-128"/>
                  <a:ea typeface="Meiryo UI" panose="020B0604030504040204" pitchFamily="34" charset="-128"/>
                </a:rPr>
                <a:t>（別途集計用アプリあり）</a:t>
              </a:r>
            </a:p>
          </p:txBody>
        </p:sp>
      </p:grpSp>
      <p:sp>
        <p:nvSpPr>
          <p:cNvPr id="3" name="正方形/長方形 2">
            <a:extLst>
              <a:ext uri="{FF2B5EF4-FFF2-40B4-BE49-F238E27FC236}">
                <a16:creationId xmlns:a16="http://schemas.microsoft.com/office/drawing/2014/main" id="{687A8134-FA74-3243-B869-51F56A662943}"/>
              </a:ext>
            </a:extLst>
          </p:cNvPr>
          <p:cNvSpPr/>
          <p:nvPr/>
        </p:nvSpPr>
        <p:spPr>
          <a:xfrm>
            <a:off x="4192907" y="4611755"/>
            <a:ext cx="4572000" cy="230832"/>
          </a:xfrm>
          <a:prstGeom prst="rect">
            <a:avLst/>
          </a:prstGeom>
        </p:spPr>
        <p:txBody>
          <a:bodyPr>
            <a:spAutoFit/>
          </a:bodyPr>
          <a:lstStyle/>
          <a:p>
            <a:r>
              <a:rPr lang="ja-JP" altLang="en-US" sz="900">
                <a:latin typeface="Meiryo UI" panose="020B0604030504040204" pitchFamily="34" charset="-128"/>
                <a:ea typeface="Meiryo UI" panose="020B0604030504040204" pitchFamily="34" charset="-128"/>
              </a:rPr>
              <a:t>出所：「神奈川県様と共同で</a:t>
            </a:r>
            <a:r>
              <a:rPr lang="en-US" altLang="ja-JP" sz="900" dirty="0" err="1">
                <a:latin typeface="Meiryo UI" panose="020B0604030504040204" pitchFamily="34" charset="-128"/>
                <a:ea typeface="Meiryo UI" panose="020B0604030504040204" pitchFamily="34" charset="-128"/>
              </a:rPr>
              <a:t>kintone</a:t>
            </a:r>
            <a:r>
              <a:rPr lang="ja-JP" altLang="en-US" sz="900">
                <a:latin typeface="Meiryo UI" panose="020B0604030504040204" pitchFamily="34" charset="-128"/>
                <a:ea typeface="Meiryo UI" panose="020B0604030504040204" pitchFamily="34" charset="-128"/>
              </a:rPr>
              <a:t>ベースの発熱等診療予約システムの開発を行いました！」</a:t>
            </a:r>
            <a:endParaRPr lang="ja-JP" altLang="en-US" sz="900" i="0">
              <a:effectLst/>
              <a:latin typeface="Meiryo UI" panose="020B0604030504040204" pitchFamily="34" charset="-128"/>
              <a:ea typeface="Meiryo UI" panose="020B0604030504040204" pitchFamily="34" charset="-128"/>
            </a:endParaRPr>
          </a:p>
        </p:txBody>
      </p:sp>
    </p:spTree>
    <p:extLst>
      <p:ext uri="{BB962C8B-B14F-4D97-AF65-F5344CB8AC3E}">
        <p14:creationId xmlns:p14="http://schemas.microsoft.com/office/powerpoint/2010/main" val="933475656"/>
      </p:ext>
    </p:extLst>
  </p:cSld>
  <p:clrMapOvr>
    <a:masterClrMapping/>
  </p:clrMapOvr>
  <p:transition>
    <p:fade/>
  </p:transition>
</p:sld>
</file>

<file path=ppt/tags/tag1.xml><?xml version="1.0" encoding="utf-8"?>
<p:tagLst xmlns:a="http://schemas.openxmlformats.org/drawingml/2006/main" xmlns:r="http://schemas.openxmlformats.org/officeDocument/2006/relationships" xmlns:p="http://schemas.openxmlformats.org/presentationml/2006/main">
  <p:tag name="THINKCELLUNDODONOTDELETE" val="0"/>
</p:tagLst>
</file>

<file path=ppt/theme/theme1.xml><?xml version="1.0" encoding="utf-8"?>
<a:theme xmlns:a="http://schemas.openxmlformats.org/drawingml/2006/main" name="Deloitte Proposal Template A4_100114">
  <a:themeElements>
    <a:clrScheme name="ユーザー定義 6">
      <a:dk1>
        <a:srgbClr val="000000"/>
      </a:dk1>
      <a:lt1>
        <a:srgbClr val="FFFFFF"/>
      </a:lt1>
      <a:dk2>
        <a:srgbClr val="5E5E5E"/>
      </a:dk2>
      <a:lt2>
        <a:srgbClr val="DDDDDD"/>
      </a:lt2>
      <a:accent1>
        <a:srgbClr val="1B3349"/>
      </a:accent1>
      <a:accent2>
        <a:srgbClr val="21578E"/>
      </a:accent2>
      <a:accent3>
        <a:srgbClr val="EC682C"/>
      </a:accent3>
      <a:accent4>
        <a:srgbClr val="F6F6EA"/>
      </a:accent4>
      <a:accent5>
        <a:srgbClr val="FEC306"/>
      </a:accent5>
      <a:accent6>
        <a:srgbClr val="DF5327"/>
      </a:accent6>
      <a:hlink>
        <a:srgbClr val="007EF1"/>
      </a:hlink>
      <a:folHlink>
        <a:srgbClr val="B2B2B2"/>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16289</TotalTime>
  <Words>3401</Words>
  <Application>Microsoft Macintosh PowerPoint</Application>
  <PresentationFormat>画面に合わせる (16:9)</PresentationFormat>
  <Paragraphs>819</Paragraphs>
  <Slides>30</Slides>
  <Notes>3</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30</vt:i4>
      </vt:variant>
    </vt:vector>
  </HeadingPairs>
  <TitlesOfParts>
    <vt:vector size="35" baseType="lpstr">
      <vt:lpstr>Meiryo UI</vt:lpstr>
      <vt:lpstr>Meiryo UI Regular</vt:lpstr>
      <vt:lpstr>Arial</vt:lpstr>
      <vt:lpstr>Wingdings</vt:lpstr>
      <vt:lpstr>Deloitte Proposal Template A4_100114</vt:lpstr>
      <vt:lpstr>開発ドキュメント 〜サンプル〜</vt:lpstr>
      <vt:lpstr>PowerPoint プレゼンテーション</vt:lpstr>
      <vt:lpstr>本ドキュメントの使い方</vt:lpstr>
      <vt:lpstr>PowerPoint プレゼンテーション</vt:lpstr>
      <vt:lpstr>アクターの定義</vt:lpstr>
      <vt:lpstr>各アプリの権限の整理</vt:lpstr>
      <vt:lpstr>カスタマージャーニー</vt:lpstr>
      <vt:lpstr>大学向けシステムの業務フロー</vt:lpstr>
      <vt:lpstr>全体構成図（概略図）</vt:lpstr>
      <vt:lpstr>全体構成図（概略図）</vt:lpstr>
      <vt:lpstr>システム構成図（詳細）</vt:lpstr>
      <vt:lpstr>開発スケジュール</vt:lpstr>
      <vt:lpstr>体制</vt:lpstr>
      <vt:lpstr>画面遷移図</vt:lpstr>
      <vt:lpstr>PowerPoint プレゼンテーション</vt:lpstr>
      <vt:lpstr>システム概要</vt:lpstr>
      <vt:lpstr>◯◯事業の体制</vt:lpstr>
      <vt:lpstr>2つの論点で比較する</vt:lpstr>
      <vt:lpstr>実装方針の検討資料</vt:lpstr>
      <vt:lpstr>（討議）業務フローに関する質問</vt:lpstr>
      <vt:lpstr>PowerPoint プレゼンテーション</vt:lpstr>
      <vt:lpstr>初期設定の流れ</vt:lpstr>
      <vt:lpstr>1.学会情報の登録（1/2）</vt:lpstr>
      <vt:lpstr>1.学会情報の登録（2/2）</vt:lpstr>
      <vt:lpstr>2. 各アプリのアクセス権の設定</vt:lpstr>
      <vt:lpstr>2. 各アプリのアクセス権の設定</vt:lpstr>
      <vt:lpstr>2. 各アプリのアクセス権の設定</vt:lpstr>
      <vt:lpstr>PowerPoint プレゼンテーション</vt:lpstr>
      <vt:lpstr>自己紹介</vt:lpstr>
      <vt:lpstr>PowerPoint プレゼンテーション</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Deloitte proposal template</dc:title>
  <dc:creator>DEMO2 SFDC</dc:creator>
  <cp:lastModifiedBy>山本 純平</cp:lastModifiedBy>
  <cp:revision>249</cp:revision>
  <cp:lastPrinted>2020-03-07T10:10:01Z</cp:lastPrinted>
  <dcterms:created xsi:type="dcterms:W3CDTF">2015-12-20T07:40:05Z</dcterms:created>
  <dcterms:modified xsi:type="dcterms:W3CDTF">2021-02-24T14:00:43Z</dcterms:modified>
</cp:coreProperties>
</file>